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8"/>
  </p:notesMasterIdLst>
  <p:handoutMasterIdLst>
    <p:handoutMasterId r:id="rId29"/>
  </p:handoutMasterIdLst>
  <p:sldIdLst>
    <p:sldId id="256" r:id="rId2"/>
    <p:sldId id="257" r:id="rId3"/>
    <p:sldId id="274" r:id="rId4"/>
    <p:sldId id="275" r:id="rId5"/>
    <p:sldId id="276" r:id="rId6"/>
    <p:sldId id="282" r:id="rId7"/>
    <p:sldId id="277" r:id="rId8"/>
    <p:sldId id="269" r:id="rId9"/>
    <p:sldId id="264" r:id="rId10"/>
    <p:sldId id="258" r:id="rId11"/>
    <p:sldId id="265" r:id="rId12"/>
    <p:sldId id="278" r:id="rId13"/>
    <p:sldId id="271" r:id="rId14"/>
    <p:sldId id="283" r:id="rId15"/>
    <p:sldId id="259" r:id="rId16"/>
    <p:sldId id="260" r:id="rId17"/>
    <p:sldId id="270" r:id="rId18"/>
    <p:sldId id="261" r:id="rId19"/>
    <p:sldId id="262" r:id="rId20"/>
    <p:sldId id="263" r:id="rId21"/>
    <p:sldId id="268" r:id="rId22"/>
    <p:sldId id="272" r:id="rId23"/>
    <p:sldId id="273" r:id="rId24"/>
    <p:sldId id="279" r:id="rId25"/>
    <p:sldId id="281" r:id="rId26"/>
    <p:sldId id="267" r:id="rId27"/>
  </p:sldIdLst>
  <p:sldSz cx="9144000" cy="6858000" type="screen4x3"/>
  <p:notesSz cx="6662738" cy="9926638"/>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9" d="100"/>
          <a:sy n="69" d="100"/>
        </p:scale>
        <p:origin x="1416" y="3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Arial" charset="0"/>
              </a:defRPr>
            </a:lvl1pPr>
          </a:lstStyle>
          <a:p>
            <a:pPr>
              <a:defRPr/>
            </a:pPr>
            <a:endParaRPr lang="en-GB" altLang="en-US"/>
          </a:p>
        </p:txBody>
      </p:sp>
      <p:sp>
        <p:nvSpPr>
          <p:cNvPr id="18435" name="Rectangle 3"/>
          <p:cNvSpPr>
            <a:spLocks noGrp="1" noChangeArrowheads="1"/>
          </p:cNvSpPr>
          <p:nvPr>
            <p:ph type="dt" sz="quarter"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Arial" charset="0"/>
              </a:defRPr>
            </a:lvl1pPr>
          </a:lstStyle>
          <a:p>
            <a:pPr>
              <a:defRPr/>
            </a:pPr>
            <a:fld id="{7562DE0A-777F-431D-A4F4-A090516DFA4E}" type="datetimeFigureOut">
              <a:rPr lang="en-GB" altLang="en-US"/>
              <a:pPr>
                <a:defRPr/>
              </a:pPr>
              <a:t>28/09/2022</a:t>
            </a:fld>
            <a:endParaRPr lang="en-GB" altLang="en-US"/>
          </a:p>
        </p:txBody>
      </p:sp>
      <p:sp>
        <p:nvSpPr>
          <p:cNvPr id="18436" name="Rectangle 4"/>
          <p:cNvSpPr>
            <a:spLocks noGrp="1" noChangeArrowheads="1"/>
          </p:cNvSpPr>
          <p:nvPr>
            <p:ph type="ftr" sz="quarter" idx="2"/>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GB" altLang="en-US"/>
          </a:p>
        </p:txBody>
      </p:sp>
      <p:sp>
        <p:nvSpPr>
          <p:cNvPr id="18437" name="Rectangle 5"/>
          <p:cNvSpPr>
            <a:spLocks noGrp="1" noChangeArrowheads="1"/>
          </p:cNvSpPr>
          <p:nvPr>
            <p:ph type="sldNum" sz="quarter" idx="3"/>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ECE3F9E-75A2-4E69-800B-DB3ADB7335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11267" name="Rectangle 3"/>
          <p:cNvSpPr>
            <a:spLocks noGrp="1" noChangeArrowheads="1"/>
          </p:cNvSpPr>
          <p:nvPr>
            <p:ph type="dt"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3076" name="Rectangle 4"/>
          <p:cNvSpPr>
            <a:spLocks noRot="1" noChangeArrowheads="1" noTextEdit="1"/>
          </p:cNvSpPr>
          <p:nvPr>
            <p:ph type="sldImg" idx="2"/>
          </p:nvPr>
        </p:nvSpPr>
        <p:spPr bwMode="auto">
          <a:xfrm>
            <a:off x="850900"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66750" y="4716463"/>
            <a:ext cx="532923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270" name="Rectangle 6"/>
          <p:cNvSpPr>
            <a:spLocks noGrp="1" noChangeArrowheads="1"/>
          </p:cNvSpPr>
          <p:nvPr>
            <p:ph type="ftr" sz="quarter" idx="4"/>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11271" name="Rectangle 7"/>
          <p:cNvSpPr>
            <a:spLocks noGrp="1" noChangeArrowheads="1"/>
          </p:cNvSpPr>
          <p:nvPr>
            <p:ph type="sldNum" sz="quarter" idx="5"/>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DEEABC0-7AD6-4636-B38E-41129330F8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i="1" smtClean="0">
                <a:solidFill>
                  <a:srgbClr val="FF0000"/>
                </a:solidFill>
                <a:latin typeface="Linkpen 2a Print" panose="03050602060000000000" pitchFamily="66" charset="0"/>
                <a:cs typeface="Arial" panose="020B0604020202020204" pitchFamily="34" charset="0"/>
              </a:rPr>
              <a:t>Teachers – please delete (for your notes) – EYFS trip to Two Woods coming up will be ONLY EYFS – because they’ve never been before! Dress up days may be different for different classes or groups – all children will get equal opps.  Year 1 in BOTH Christmas performances will be the chorus/choir for example.</a:t>
            </a:r>
          </a:p>
          <a:p>
            <a:r>
              <a:rPr lang="en-US" altLang="en-US" i="1" smtClean="0">
                <a:solidFill>
                  <a:srgbClr val="FF0000"/>
                </a:solidFill>
                <a:latin typeface="Linkpen 2a Print" panose="03050602060000000000" pitchFamily="66" charset="0"/>
                <a:cs typeface="Arial" panose="020B0604020202020204" pitchFamily="34" charset="0"/>
              </a:rPr>
              <a:t>Ask parents to EMAIL as a general rule rather than using Dojo (because of GDPR)</a:t>
            </a:r>
          </a:p>
          <a:p>
            <a:endParaRPr lang="en-GB" altLang="en-US"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97027AB-DA2D-47B9-8392-A23913B2BC42}"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6" name="Freeform 4"/>
            <p:cNvSpPr>
              <a:spLocks/>
            </p:cNvSpPr>
            <p:nvPr/>
          </p:nvSpPr>
          <p:spPr bwMode="hidden">
            <a:xfrm>
              <a:off x="0" y="2496"/>
              <a:ext cx="2112" cy="1604"/>
            </a:xfrm>
            <a:custGeom>
              <a:avLst/>
              <a:gdLst>
                <a:gd name="T0" fmla="*/ 526 w 2123"/>
                <a:gd name="T1" fmla="*/ 383 h 1696"/>
                <a:gd name="T2" fmla="*/ 490 w 2123"/>
                <a:gd name="T3" fmla="*/ 251 h 1696"/>
                <a:gd name="T4" fmla="*/ 616 w 2123"/>
                <a:gd name="T5" fmla="*/ 146 h 1696"/>
                <a:gd name="T6" fmla="*/ 843 w 2123"/>
                <a:gd name="T7" fmla="*/ 216 h 1696"/>
                <a:gd name="T8" fmla="*/ 1106 w 2123"/>
                <a:gd name="T9" fmla="*/ 319 h 1696"/>
                <a:gd name="T10" fmla="*/ 1352 w 2123"/>
                <a:gd name="T11" fmla="*/ 406 h 1696"/>
                <a:gd name="T12" fmla="*/ 1638 w 2123"/>
                <a:gd name="T13" fmla="*/ 497 h 1696"/>
                <a:gd name="T14" fmla="*/ 1716 w 2123"/>
                <a:gd name="T15" fmla="*/ 519 h 1696"/>
                <a:gd name="T16" fmla="*/ 1673 w 2123"/>
                <a:gd name="T17" fmla="*/ 495 h 1696"/>
                <a:gd name="T18" fmla="*/ 1285 w 2123"/>
                <a:gd name="T19" fmla="*/ 367 h 1696"/>
                <a:gd name="T20" fmla="*/ 993 w 2123"/>
                <a:gd name="T21" fmla="*/ 251 h 1696"/>
                <a:gd name="T22" fmla="*/ 657 w 2123"/>
                <a:gd name="T23" fmla="*/ 120 h 1696"/>
                <a:gd name="T24" fmla="*/ 909 w 2123"/>
                <a:gd name="T25" fmla="*/ 113 h 1696"/>
                <a:gd name="T26" fmla="*/ 1173 w 2123"/>
                <a:gd name="T27" fmla="*/ 117 h 1696"/>
                <a:gd name="T28" fmla="*/ 1470 w 2123"/>
                <a:gd name="T29" fmla="*/ 99 h 1696"/>
                <a:gd name="T30" fmla="*/ 1934 w 2123"/>
                <a:gd name="T31" fmla="*/ 72 h 1696"/>
                <a:gd name="T32" fmla="*/ 1890 w 2123"/>
                <a:gd name="T33" fmla="*/ 63 h 1696"/>
                <a:gd name="T34" fmla="*/ 1405 w 2123"/>
                <a:gd name="T35" fmla="*/ 95 h 1696"/>
                <a:gd name="T36" fmla="*/ 1100 w 2123"/>
                <a:gd name="T37" fmla="*/ 100 h 1696"/>
                <a:gd name="T38" fmla="*/ 687 w 2123"/>
                <a:gd name="T39" fmla="*/ 95 h 1696"/>
                <a:gd name="T40" fmla="*/ 747 w 2123"/>
                <a:gd name="T41" fmla="*/ 84 h 1696"/>
                <a:gd name="T42" fmla="*/ 1038 w 2123"/>
                <a:gd name="T43" fmla="*/ 0 h 1696"/>
                <a:gd name="T44" fmla="*/ 993 w 2123"/>
                <a:gd name="T45" fmla="*/ 10 h 1696"/>
                <a:gd name="T46" fmla="*/ 920 w 2123"/>
                <a:gd name="T47" fmla="*/ 31 h 1696"/>
                <a:gd name="T48" fmla="*/ 783 w 2123"/>
                <a:gd name="T49" fmla="*/ 70 h 1696"/>
                <a:gd name="T50" fmla="*/ 616 w 2123"/>
                <a:gd name="T51" fmla="*/ 103 h 1696"/>
                <a:gd name="T52" fmla="*/ 580 w 2123"/>
                <a:gd name="T53" fmla="*/ 132 h 1696"/>
                <a:gd name="T54" fmla="*/ 279 w 2123"/>
                <a:gd name="T55" fmla="*/ 216 h 1696"/>
                <a:gd name="T56" fmla="*/ 0 w 2123"/>
                <a:gd name="T57" fmla="*/ 266 h 1696"/>
                <a:gd name="T58" fmla="*/ 0 w 2123"/>
                <a:gd name="T59" fmla="*/ 270 h 1696"/>
                <a:gd name="T60" fmla="*/ 0 w 2123"/>
                <a:gd name="T61" fmla="*/ 281 h 1696"/>
                <a:gd name="T62" fmla="*/ 276 w 2123"/>
                <a:gd name="T63" fmla="*/ 231 h 1696"/>
                <a:gd name="T64" fmla="*/ 538 w 2123"/>
                <a:gd name="T65" fmla="*/ 157 h 1696"/>
                <a:gd name="T66" fmla="*/ 463 w 2123"/>
                <a:gd name="T67" fmla="*/ 244 h 1696"/>
                <a:gd name="T68" fmla="*/ 475 w 2123"/>
                <a:gd name="T69" fmla="*/ 364 h 1696"/>
                <a:gd name="T70" fmla="*/ 424 w 2123"/>
                <a:gd name="T71" fmla="*/ 428 h 1696"/>
                <a:gd name="T72" fmla="*/ 293 w 2123"/>
                <a:gd name="T73" fmla="*/ 542 h 1696"/>
                <a:gd name="T74" fmla="*/ 288 w 2123"/>
                <a:gd name="T75" fmla="*/ 620 h 1696"/>
                <a:gd name="T76" fmla="*/ 293 w 2123"/>
                <a:gd name="T77" fmla="*/ 620 h 1696"/>
                <a:gd name="T78" fmla="*/ 311 w 2123"/>
                <a:gd name="T79" fmla="*/ 569 h 1696"/>
                <a:gd name="T80" fmla="*/ 526 w 2123"/>
                <a:gd name="T81" fmla="*/ 383 h 1696"/>
                <a:gd name="T82" fmla="*/ 526 w 2123"/>
                <a:gd name="T83" fmla="*/ 38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6"/>
            <p:cNvSpPr>
              <a:spLocks/>
            </p:cNvSpPr>
            <p:nvPr/>
          </p:nvSpPr>
          <p:spPr bwMode="hidden">
            <a:xfrm>
              <a:off x="0" y="524"/>
              <a:ext cx="973" cy="1195"/>
            </a:xfrm>
            <a:custGeom>
              <a:avLst/>
              <a:gdLst>
                <a:gd name="T0" fmla="*/ 341 w 969"/>
                <a:gd name="T1" fmla="*/ 1240 h 1192"/>
                <a:gd name="T2" fmla="*/ 526 w 969"/>
                <a:gd name="T3" fmla="*/ 1246 h 1192"/>
                <a:gd name="T4" fmla="*/ 621 w 969"/>
                <a:gd name="T5" fmla="*/ 1204 h 1192"/>
                <a:gd name="T6" fmla="*/ 873 w 969"/>
                <a:gd name="T7" fmla="*/ 1139 h 1192"/>
                <a:gd name="T8" fmla="*/ 1005 w 969"/>
                <a:gd name="T9" fmla="*/ 1109 h 1192"/>
                <a:gd name="T10" fmla="*/ 813 w 969"/>
                <a:gd name="T11" fmla="*/ 1040 h 1192"/>
                <a:gd name="T12" fmla="*/ 592 w 969"/>
                <a:gd name="T13" fmla="*/ 989 h 1192"/>
                <a:gd name="T14" fmla="*/ 215 w 969"/>
                <a:gd name="T15" fmla="*/ 1013 h 1192"/>
                <a:gd name="T16" fmla="*/ 317 w 969"/>
                <a:gd name="T17" fmla="*/ 929 h 1192"/>
                <a:gd name="T18" fmla="*/ 532 w 969"/>
                <a:gd name="T19" fmla="*/ 839 h 1192"/>
                <a:gd name="T20" fmla="*/ 748 w 969"/>
                <a:gd name="T21" fmla="*/ 707 h 1192"/>
                <a:gd name="T22" fmla="*/ 754 w 969"/>
                <a:gd name="T23" fmla="*/ 707 h 1192"/>
                <a:gd name="T24" fmla="*/ 766 w 969"/>
                <a:gd name="T25" fmla="*/ 701 h 1192"/>
                <a:gd name="T26" fmla="*/ 807 w 969"/>
                <a:gd name="T27" fmla="*/ 683 h 1192"/>
                <a:gd name="T28" fmla="*/ 831 w 969"/>
                <a:gd name="T29" fmla="*/ 677 h 1192"/>
                <a:gd name="T30" fmla="*/ 843 w 969"/>
                <a:gd name="T31" fmla="*/ 665 h 1192"/>
                <a:gd name="T32" fmla="*/ 849 w 969"/>
                <a:gd name="T33" fmla="*/ 653 h 1192"/>
                <a:gd name="T34" fmla="*/ 843 w 969"/>
                <a:gd name="T35" fmla="*/ 647 h 1192"/>
                <a:gd name="T36" fmla="*/ 837 w 969"/>
                <a:gd name="T37" fmla="*/ 635 h 1192"/>
                <a:gd name="T38" fmla="*/ 837 w 969"/>
                <a:gd name="T39" fmla="*/ 593 h 1192"/>
                <a:gd name="T40" fmla="*/ 849 w 969"/>
                <a:gd name="T41" fmla="*/ 563 h 1192"/>
                <a:gd name="T42" fmla="*/ 865 w 969"/>
                <a:gd name="T43" fmla="*/ 533 h 1192"/>
                <a:gd name="T44" fmla="*/ 889 w 969"/>
                <a:gd name="T45" fmla="*/ 503 h 1192"/>
                <a:gd name="T46" fmla="*/ 905 w 969"/>
                <a:gd name="T47" fmla="*/ 473 h 1192"/>
                <a:gd name="T48" fmla="*/ 913 w 969"/>
                <a:gd name="T49" fmla="*/ 455 h 1192"/>
                <a:gd name="T50" fmla="*/ 921 w 969"/>
                <a:gd name="T51" fmla="*/ 449 h 1192"/>
                <a:gd name="T52" fmla="*/ 921 w 969"/>
                <a:gd name="T53" fmla="*/ 365 h 1192"/>
                <a:gd name="T54" fmla="*/ 921 w 969"/>
                <a:gd name="T55" fmla="*/ 359 h 1192"/>
                <a:gd name="T56" fmla="*/ 927 w 969"/>
                <a:gd name="T57" fmla="*/ 353 h 1192"/>
                <a:gd name="T58" fmla="*/ 945 w 969"/>
                <a:gd name="T59" fmla="*/ 323 h 1192"/>
                <a:gd name="T60" fmla="*/ 957 w 969"/>
                <a:gd name="T61" fmla="*/ 287 h 1192"/>
                <a:gd name="T62" fmla="*/ 969 w 969"/>
                <a:gd name="T63" fmla="*/ 257 h 1192"/>
                <a:gd name="T64" fmla="*/ 975 w 969"/>
                <a:gd name="T65" fmla="*/ 245 h 1192"/>
                <a:gd name="T66" fmla="*/ 981 w 969"/>
                <a:gd name="T67" fmla="*/ 233 h 1192"/>
                <a:gd name="T68" fmla="*/ 999 w 969"/>
                <a:gd name="T69" fmla="*/ 173 h 1192"/>
                <a:gd name="T70" fmla="*/ 1017 w 969"/>
                <a:gd name="T71" fmla="*/ 137 h 1192"/>
                <a:gd name="T72" fmla="*/ 1023 w 969"/>
                <a:gd name="T73" fmla="*/ 125 h 1192"/>
                <a:gd name="T74" fmla="*/ 1023 w 969"/>
                <a:gd name="T75" fmla="*/ 119 h 1192"/>
                <a:gd name="T76" fmla="*/ 1041 w 969"/>
                <a:gd name="T77" fmla="*/ 0 h 1192"/>
                <a:gd name="T78" fmla="*/ 1017 w 969"/>
                <a:gd name="T79" fmla="*/ 47 h 1192"/>
                <a:gd name="T80" fmla="*/ 837 w 969"/>
                <a:gd name="T81" fmla="*/ 113 h 1192"/>
                <a:gd name="T82" fmla="*/ 760 w 969"/>
                <a:gd name="T83" fmla="*/ 161 h 1192"/>
                <a:gd name="T84" fmla="*/ 496 w 969"/>
                <a:gd name="T85" fmla="*/ 251 h 1192"/>
                <a:gd name="T86" fmla="*/ 299 w 969"/>
                <a:gd name="T87" fmla="*/ 305 h 1192"/>
                <a:gd name="T88" fmla="*/ 191 w 969"/>
                <a:gd name="T89" fmla="*/ 311 h 1192"/>
                <a:gd name="T90" fmla="*/ 12 w 969"/>
                <a:gd name="T91" fmla="*/ 503 h 1192"/>
                <a:gd name="T92" fmla="*/ 0 w 969"/>
                <a:gd name="T93" fmla="*/ 527 h 1192"/>
                <a:gd name="T94" fmla="*/ 0 w 969"/>
                <a:gd name="T95" fmla="*/ 1240 h 1192"/>
                <a:gd name="T96" fmla="*/ 96 w 969"/>
                <a:gd name="T97" fmla="*/ 1234 h 1192"/>
                <a:gd name="T98" fmla="*/ 341 w 969"/>
                <a:gd name="T99" fmla="*/ 1240 h 1192"/>
                <a:gd name="T100" fmla="*/ 341 w 969"/>
                <a:gd name="T101" fmla="*/ 1240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8"/>
            <p:cNvSpPr>
              <a:spLocks/>
            </p:cNvSpPr>
            <p:nvPr/>
          </p:nvSpPr>
          <p:spPr bwMode="hidden">
            <a:xfrm>
              <a:off x="3525" y="1"/>
              <a:ext cx="2185" cy="1508"/>
            </a:xfrm>
            <a:custGeom>
              <a:avLst/>
              <a:gdLst>
                <a:gd name="T0" fmla="*/ 1110 w 2176"/>
                <a:gd name="T1" fmla="*/ 803 h 1505"/>
                <a:gd name="T2" fmla="*/ 1280 w 2176"/>
                <a:gd name="T3" fmla="*/ 1279 h 1505"/>
                <a:gd name="T4" fmla="*/ 1028 w 2176"/>
                <a:gd name="T5" fmla="*/ 1229 h 1505"/>
                <a:gd name="T6" fmla="*/ 777 w 2176"/>
                <a:gd name="T7" fmla="*/ 1163 h 1505"/>
                <a:gd name="T8" fmla="*/ 478 w 2176"/>
                <a:gd name="T9" fmla="*/ 1145 h 1505"/>
                <a:gd name="T10" fmla="*/ 0 w 2176"/>
                <a:gd name="T11" fmla="*/ 1115 h 1505"/>
                <a:gd name="T12" fmla="*/ 30 w 2176"/>
                <a:gd name="T13" fmla="*/ 1151 h 1505"/>
                <a:gd name="T14" fmla="*/ 532 w 2176"/>
                <a:gd name="T15" fmla="*/ 1169 h 1505"/>
                <a:gd name="T16" fmla="*/ 831 w 2176"/>
                <a:gd name="T17" fmla="*/ 1223 h 1505"/>
                <a:gd name="T18" fmla="*/ 1220 w 2176"/>
                <a:gd name="T19" fmla="*/ 1355 h 1505"/>
                <a:gd name="T20" fmla="*/ 1155 w 2176"/>
                <a:gd name="T21" fmla="*/ 1373 h 1505"/>
                <a:gd name="T22" fmla="*/ 765 w 2176"/>
                <a:gd name="T23" fmla="*/ 1559 h 1505"/>
                <a:gd name="T24" fmla="*/ 819 w 2176"/>
                <a:gd name="T25" fmla="*/ 1535 h 1505"/>
                <a:gd name="T26" fmla="*/ 933 w 2176"/>
                <a:gd name="T27" fmla="*/ 1493 h 1505"/>
                <a:gd name="T28" fmla="*/ 1095 w 2176"/>
                <a:gd name="T29" fmla="*/ 1409 h 1505"/>
                <a:gd name="T30" fmla="*/ 1304 w 2176"/>
                <a:gd name="T31" fmla="*/ 1349 h 1505"/>
                <a:gd name="T32" fmla="*/ 1362 w 2176"/>
                <a:gd name="T33" fmla="*/ 1261 h 1505"/>
                <a:gd name="T34" fmla="*/ 1758 w 2176"/>
                <a:gd name="T35" fmla="*/ 1079 h 1505"/>
                <a:gd name="T36" fmla="*/ 2077 w 2176"/>
                <a:gd name="T37" fmla="*/ 989 h 1505"/>
                <a:gd name="T38" fmla="*/ 2342 w 2176"/>
                <a:gd name="T39" fmla="*/ 857 h 1505"/>
                <a:gd name="T40" fmla="*/ 2111 w 2176"/>
                <a:gd name="T41" fmla="*/ 947 h 1505"/>
                <a:gd name="T42" fmla="*/ 1782 w 2176"/>
                <a:gd name="T43" fmla="*/ 1025 h 1505"/>
                <a:gd name="T44" fmla="*/ 1447 w 2176"/>
                <a:gd name="T45" fmla="*/ 1187 h 1505"/>
                <a:gd name="T46" fmla="*/ 1615 w 2176"/>
                <a:gd name="T47" fmla="*/ 941 h 1505"/>
                <a:gd name="T48" fmla="*/ 1746 w 2176"/>
                <a:gd name="T49" fmla="*/ 563 h 1505"/>
                <a:gd name="T50" fmla="*/ 1873 w 2176"/>
                <a:gd name="T51" fmla="*/ 390 h 1505"/>
                <a:gd name="T52" fmla="*/ 2131 w 2176"/>
                <a:gd name="T53" fmla="*/ 60 h 1505"/>
                <a:gd name="T54" fmla="*/ 2158 w 2176"/>
                <a:gd name="T55" fmla="*/ 0 h 1505"/>
                <a:gd name="T56" fmla="*/ 2124 w 2176"/>
                <a:gd name="T57" fmla="*/ 0 h 1505"/>
                <a:gd name="T58" fmla="*/ 1722 w 2176"/>
                <a:gd name="T59" fmla="*/ 498 h 1505"/>
                <a:gd name="T60" fmla="*/ 1587 w 2176"/>
                <a:gd name="T61" fmla="*/ 923 h 1505"/>
                <a:gd name="T62" fmla="*/ 1348 w 2176"/>
                <a:gd name="T63" fmla="*/ 1211 h 1505"/>
                <a:gd name="T64" fmla="*/ 1220 w 2176"/>
                <a:gd name="T65" fmla="*/ 941 h 1505"/>
                <a:gd name="T66" fmla="*/ 1082 w 2176"/>
                <a:gd name="T67" fmla="*/ 558 h 1505"/>
                <a:gd name="T68" fmla="*/ 957 w 2176"/>
                <a:gd name="T69" fmla="*/ 222 h 1505"/>
                <a:gd name="T70" fmla="*/ 843 w 2176"/>
                <a:gd name="T71" fmla="*/ 0 h 1505"/>
                <a:gd name="T72" fmla="*/ 807 w 2176"/>
                <a:gd name="T73" fmla="*/ 0 h 1505"/>
                <a:gd name="T74" fmla="*/ 975 w 2176"/>
                <a:gd name="T75" fmla="*/ 372 h 1505"/>
                <a:gd name="T76" fmla="*/ 1110 w 2176"/>
                <a:gd name="T77" fmla="*/ 803 h 1505"/>
                <a:gd name="T78" fmla="*/ 1110 w 2176"/>
                <a:gd name="T79" fmla="*/ 80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9"/>
            <p:cNvSpPr>
              <a:spLocks/>
            </p:cNvSpPr>
            <p:nvPr/>
          </p:nvSpPr>
          <p:spPr bwMode="hidden">
            <a:xfrm>
              <a:off x="0" y="649"/>
              <a:ext cx="816" cy="806"/>
            </a:xfrm>
            <a:custGeom>
              <a:avLst/>
              <a:gdLst>
                <a:gd name="T0" fmla="*/ 179 w 813"/>
                <a:gd name="T1" fmla="*/ 582 h 804"/>
                <a:gd name="T2" fmla="*/ 347 w 813"/>
                <a:gd name="T3" fmla="*/ 456 h 804"/>
                <a:gd name="T4" fmla="*/ 684 w 813"/>
                <a:gd name="T5" fmla="*/ 234 h 804"/>
                <a:gd name="T6" fmla="*/ 867 w 813"/>
                <a:gd name="T7" fmla="*/ 0 h 804"/>
                <a:gd name="T8" fmla="*/ 729 w 813"/>
                <a:gd name="T9" fmla="*/ 150 h 804"/>
                <a:gd name="T10" fmla="*/ 162 w 813"/>
                <a:gd name="T11" fmla="*/ 522 h 804"/>
                <a:gd name="T12" fmla="*/ 0 w 813"/>
                <a:gd name="T13" fmla="*/ 768 h 804"/>
                <a:gd name="T14" fmla="*/ 0 w 813"/>
                <a:gd name="T15" fmla="*/ 840 h 804"/>
                <a:gd name="T16" fmla="*/ 179 w 813"/>
                <a:gd name="T17" fmla="*/ 582 h 804"/>
                <a:gd name="T18" fmla="*/ 179 w 813"/>
                <a:gd name="T19" fmla="*/ 582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0"/>
            <p:cNvSpPr>
              <a:spLocks/>
            </p:cNvSpPr>
            <p:nvPr/>
          </p:nvSpPr>
          <p:spPr bwMode="hidden">
            <a:xfrm>
              <a:off x="0" y="1545"/>
              <a:ext cx="762" cy="107"/>
            </a:xfrm>
            <a:custGeom>
              <a:avLst/>
              <a:gdLst>
                <a:gd name="T0" fmla="*/ 496 w 759"/>
                <a:gd name="T1" fmla="*/ 66 h 107"/>
                <a:gd name="T2" fmla="*/ 813 w 759"/>
                <a:gd name="T3" fmla="*/ 0 h 107"/>
                <a:gd name="T4" fmla="*/ 532 w 759"/>
                <a:gd name="T5" fmla="*/ 36 h 107"/>
                <a:gd name="T6" fmla="*/ 156 w 759"/>
                <a:gd name="T7" fmla="*/ 48 h 107"/>
                <a:gd name="T8" fmla="*/ 0 w 759"/>
                <a:gd name="T9" fmla="*/ 78 h 107"/>
                <a:gd name="T10" fmla="*/ 0 w 759"/>
                <a:gd name="T11" fmla="*/ 107 h 107"/>
                <a:gd name="T12" fmla="*/ 96 w 759"/>
                <a:gd name="T13" fmla="*/ 89 h 107"/>
                <a:gd name="T14" fmla="*/ 496 w 759"/>
                <a:gd name="T15" fmla="*/ 66 h 107"/>
                <a:gd name="T16" fmla="*/ 49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p:nvSpPr>
          <p:spPr bwMode="hidden">
            <a:xfrm>
              <a:off x="2314" y="3431"/>
              <a:ext cx="3182" cy="745"/>
            </a:xfrm>
            <a:custGeom>
              <a:avLst/>
              <a:gdLst>
                <a:gd name="T0" fmla="*/ 1495 w 3169"/>
                <a:gd name="T1" fmla="*/ 257 h 743"/>
                <a:gd name="T2" fmla="*/ 1864 w 3169"/>
                <a:gd name="T3" fmla="*/ 251 h 743"/>
                <a:gd name="T4" fmla="*/ 2249 w 3169"/>
                <a:gd name="T5" fmla="*/ 269 h 743"/>
                <a:gd name="T6" fmla="*/ 2697 w 3169"/>
                <a:gd name="T7" fmla="*/ 251 h 743"/>
                <a:gd name="T8" fmla="*/ 3411 w 3169"/>
                <a:gd name="T9" fmla="*/ 222 h 743"/>
                <a:gd name="T10" fmla="*/ 3353 w 3169"/>
                <a:gd name="T11" fmla="*/ 204 h 743"/>
                <a:gd name="T12" fmla="*/ 2606 w 3169"/>
                <a:gd name="T13" fmla="*/ 239 h 743"/>
                <a:gd name="T14" fmla="*/ 2156 w 3169"/>
                <a:gd name="T15" fmla="*/ 239 h 743"/>
                <a:gd name="T16" fmla="*/ 1567 w 3169"/>
                <a:gd name="T17" fmla="*/ 204 h 743"/>
                <a:gd name="T18" fmla="*/ 1662 w 3169"/>
                <a:gd name="T19" fmla="*/ 168 h 743"/>
                <a:gd name="T20" fmla="*/ 2196 w 3169"/>
                <a:gd name="T21" fmla="*/ 0 h 743"/>
                <a:gd name="T22" fmla="*/ 2109 w 3169"/>
                <a:gd name="T23" fmla="*/ 24 h 743"/>
                <a:gd name="T24" fmla="*/ 1980 w 3169"/>
                <a:gd name="T25" fmla="*/ 66 h 743"/>
                <a:gd name="T26" fmla="*/ 1728 w 3169"/>
                <a:gd name="T27" fmla="*/ 138 h 743"/>
                <a:gd name="T28" fmla="*/ 1446 w 3169"/>
                <a:gd name="T29" fmla="*/ 216 h 743"/>
                <a:gd name="T30" fmla="*/ 1361 w 3169"/>
                <a:gd name="T31" fmla="*/ 269 h 743"/>
                <a:gd name="T32" fmla="*/ 819 w 3169"/>
                <a:gd name="T33" fmla="*/ 431 h 743"/>
                <a:gd name="T34" fmla="*/ 353 w 3169"/>
                <a:gd name="T35" fmla="*/ 521 h 743"/>
                <a:gd name="T36" fmla="*/ 0 w 3169"/>
                <a:gd name="T37" fmla="*/ 653 h 743"/>
                <a:gd name="T38" fmla="*/ 317 w 3169"/>
                <a:gd name="T39" fmla="*/ 557 h 743"/>
                <a:gd name="T40" fmla="*/ 789 w 3169"/>
                <a:gd name="T41" fmla="*/ 467 h 743"/>
                <a:gd name="T42" fmla="*/ 1268 w 3169"/>
                <a:gd name="T43" fmla="*/ 329 h 743"/>
                <a:gd name="T44" fmla="*/ 1053 w 3169"/>
                <a:gd name="T45" fmla="*/ 509 h 743"/>
                <a:gd name="T46" fmla="*/ 939 w 3169"/>
                <a:gd name="T47" fmla="*/ 779 h 743"/>
                <a:gd name="T48" fmla="*/ 933 w 3169"/>
                <a:gd name="T49" fmla="*/ 779 h 743"/>
                <a:gd name="T50" fmla="*/ 1005 w 3169"/>
                <a:gd name="T51" fmla="*/ 779 h 743"/>
                <a:gd name="T52" fmla="*/ 1094 w 3169"/>
                <a:gd name="T53" fmla="*/ 515 h 743"/>
                <a:gd name="T54" fmla="*/ 1396 w 3169"/>
                <a:gd name="T55" fmla="*/ 299 h 743"/>
                <a:gd name="T56" fmla="*/ 1648 w 3169"/>
                <a:gd name="T57" fmla="*/ 467 h 743"/>
                <a:gd name="T58" fmla="*/ 1905 w 3169"/>
                <a:gd name="T59" fmla="*/ 713 h 743"/>
                <a:gd name="T60" fmla="*/ 1998 w 3169"/>
                <a:gd name="T61" fmla="*/ 779 h 743"/>
                <a:gd name="T62" fmla="*/ 2063 w 3169"/>
                <a:gd name="T63" fmla="*/ 779 h 743"/>
                <a:gd name="T64" fmla="*/ 1818 w 3169"/>
                <a:gd name="T65" fmla="*/ 545 h 743"/>
                <a:gd name="T66" fmla="*/ 1495 w 3169"/>
                <a:gd name="T67" fmla="*/ 257 h 743"/>
                <a:gd name="T68" fmla="*/ 1495 w 3169"/>
                <a:gd name="T69" fmla="*/ 257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2" name="Freeform 20"/>
            <p:cNvSpPr>
              <a:spLocks/>
            </p:cNvSpPr>
            <p:nvPr/>
          </p:nvSpPr>
          <p:spPr bwMode="hidden">
            <a:xfrm>
              <a:off x="3160" y="1860"/>
              <a:ext cx="2162" cy="1934"/>
            </a:xfrm>
            <a:custGeom>
              <a:avLst/>
              <a:gdLst>
                <a:gd name="T0" fmla="*/ 1986 w 2153"/>
                <a:gd name="T1" fmla="*/ 887 h 1930"/>
                <a:gd name="T2" fmla="*/ 2086 w 2153"/>
                <a:gd name="T3" fmla="*/ 1055 h 1930"/>
                <a:gd name="T4" fmla="*/ 2213 w 2153"/>
                <a:gd name="T5" fmla="*/ 1204 h 1930"/>
                <a:gd name="T6" fmla="*/ 2279 w 2153"/>
                <a:gd name="T7" fmla="*/ 1300 h 1930"/>
                <a:gd name="T8" fmla="*/ 2319 w 2153"/>
                <a:gd name="T9" fmla="*/ 1348 h 1930"/>
                <a:gd name="T10" fmla="*/ 2033 w 2153"/>
                <a:gd name="T11" fmla="*/ 1013 h 1930"/>
                <a:gd name="T12" fmla="*/ 2004 w 2153"/>
                <a:gd name="T13" fmla="*/ 965 h 1930"/>
                <a:gd name="T14" fmla="*/ 1924 w 2153"/>
                <a:gd name="T15" fmla="*/ 1294 h 1930"/>
                <a:gd name="T16" fmla="*/ 1910 w 2153"/>
                <a:gd name="T17" fmla="*/ 1540 h 1930"/>
                <a:gd name="T18" fmla="*/ 1962 w 2153"/>
                <a:gd name="T19" fmla="*/ 1978 h 1930"/>
                <a:gd name="T20" fmla="*/ 1931 w 2153"/>
                <a:gd name="T21" fmla="*/ 2002 h 1930"/>
                <a:gd name="T22" fmla="*/ 1883 w 2153"/>
                <a:gd name="T23" fmla="*/ 1588 h 1930"/>
                <a:gd name="T24" fmla="*/ 1862 w 2153"/>
                <a:gd name="T25" fmla="*/ 1342 h 1930"/>
                <a:gd name="T26" fmla="*/ 1903 w 2153"/>
                <a:gd name="T27" fmla="*/ 1121 h 1930"/>
                <a:gd name="T28" fmla="*/ 1910 w 2153"/>
                <a:gd name="T29" fmla="*/ 911 h 1930"/>
                <a:gd name="T30" fmla="*/ 1366 w 2153"/>
                <a:gd name="T31" fmla="*/ 1043 h 1930"/>
                <a:gd name="T32" fmla="*/ 892 w 2153"/>
                <a:gd name="T33" fmla="*/ 1168 h 1930"/>
                <a:gd name="T34" fmla="*/ 341 w 2153"/>
                <a:gd name="T35" fmla="*/ 1366 h 1930"/>
                <a:gd name="T36" fmla="*/ 18 w 2153"/>
                <a:gd name="T37" fmla="*/ 1474 h 1930"/>
                <a:gd name="T38" fmla="*/ 329 w 2153"/>
                <a:gd name="T39" fmla="*/ 1336 h 1930"/>
                <a:gd name="T40" fmla="*/ 736 w 2153"/>
                <a:gd name="T41" fmla="*/ 1180 h 1930"/>
                <a:gd name="T42" fmla="*/ 1098 w 2153"/>
                <a:gd name="T43" fmla="*/ 1073 h 1930"/>
                <a:gd name="T44" fmla="*/ 1519 w 2153"/>
                <a:gd name="T45" fmla="*/ 965 h 1930"/>
                <a:gd name="T46" fmla="*/ 1821 w 2153"/>
                <a:gd name="T47" fmla="*/ 851 h 1930"/>
                <a:gd name="T48" fmla="*/ 1441 w 2153"/>
                <a:gd name="T49" fmla="*/ 641 h 1930"/>
                <a:gd name="T50" fmla="*/ 933 w 2153"/>
                <a:gd name="T51" fmla="*/ 533 h 1930"/>
                <a:gd name="T52" fmla="*/ 245 w 2153"/>
                <a:gd name="T53" fmla="*/ 161 h 1930"/>
                <a:gd name="T54" fmla="*/ 0 w 2153"/>
                <a:gd name="T55" fmla="*/ 83 h 1930"/>
                <a:gd name="T56" fmla="*/ 347 w 2153"/>
                <a:gd name="T57" fmla="*/ 179 h 1930"/>
                <a:gd name="T58" fmla="*/ 766 w 2153"/>
                <a:gd name="T59" fmla="*/ 401 h 1930"/>
                <a:gd name="T60" fmla="*/ 1005 w 2153"/>
                <a:gd name="T61" fmla="*/ 509 h 1930"/>
                <a:gd name="T62" fmla="*/ 1459 w 2153"/>
                <a:gd name="T63" fmla="*/ 611 h 1930"/>
                <a:gd name="T64" fmla="*/ 1776 w 2153"/>
                <a:gd name="T65" fmla="*/ 779 h 1930"/>
                <a:gd name="T66" fmla="*/ 1531 w 2153"/>
                <a:gd name="T67" fmla="*/ 479 h 1930"/>
                <a:gd name="T68" fmla="*/ 1388 w 2153"/>
                <a:gd name="T69" fmla="*/ 191 h 1930"/>
                <a:gd name="T70" fmla="*/ 1244 w 2153"/>
                <a:gd name="T71" fmla="*/ 0 h 1930"/>
                <a:gd name="T72" fmla="*/ 1447 w 2153"/>
                <a:gd name="T73" fmla="*/ 215 h 1930"/>
                <a:gd name="T74" fmla="*/ 1604 w 2153"/>
                <a:gd name="T75" fmla="*/ 503 h 1930"/>
                <a:gd name="T76" fmla="*/ 1883 w 2153"/>
                <a:gd name="T77" fmla="*/ 839 h 1930"/>
                <a:gd name="T78" fmla="*/ 1986 w 2153"/>
                <a:gd name="T79" fmla="*/ 887 h 1930"/>
                <a:gd name="T80" fmla="*/ 1986 w 2153"/>
                <a:gd name="T81" fmla="*/ 88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64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266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en-US"/>
          </a:p>
        </p:txBody>
      </p:sp>
      <p:sp>
        <p:nvSpPr>
          <p:cNvPr id="24" name="Rectangle 24"/>
          <p:cNvSpPr>
            <a:spLocks noGrp="1" noChangeArrowheads="1"/>
          </p:cNvSpPr>
          <p:nvPr>
            <p:ph type="ftr" sz="quarter" idx="11"/>
          </p:nvPr>
        </p:nvSpPr>
        <p:spPr/>
        <p:txBody>
          <a:bodyPr/>
          <a:lstStyle>
            <a:lvl1pPr>
              <a:defRPr/>
            </a:lvl1pPr>
          </a:lstStyle>
          <a:p>
            <a:pPr>
              <a:defRPr/>
            </a:pPr>
            <a:endParaRPr lang="en-US" altLang="en-US"/>
          </a:p>
        </p:txBody>
      </p:sp>
      <p:sp>
        <p:nvSpPr>
          <p:cNvPr id="25" name="Rectangle 25"/>
          <p:cNvSpPr>
            <a:spLocks noGrp="1" noChangeArrowheads="1"/>
          </p:cNvSpPr>
          <p:nvPr>
            <p:ph type="sldNum" sz="quarter" idx="12"/>
          </p:nvPr>
        </p:nvSpPr>
        <p:spPr/>
        <p:txBody>
          <a:bodyPr/>
          <a:lstStyle>
            <a:lvl1pPr>
              <a:defRPr/>
            </a:lvl1pPr>
          </a:lstStyle>
          <a:p>
            <a:pPr>
              <a:defRPr/>
            </a:pPr>
            <a:fld id="{71D6C125-072B-4EA2-A38C-C4805822737F}" type="slidenum">
              <a:rPr lang="en-US" altLang="en-US"/>
              <a:pPr>
                <a:defRPr/>
              </a:pPr>
              <a:t>‹#›</a:t>
            </a:fld>
            <a:endParaRPr lang="en-US" altLang="en-US"/>
          </a:p>
        </p:txBody>
      </p:sp>
    </p:spTree>
    <p:extLst>
      <p:ext uri="{BB962C8B-B14F-4D97-AF65-F5344CB8AC3E}">
        <p14:creationId xmlns:p14="http://schemas.microsoft.com/office/powerpoint/2010/main" val="3571089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B5732BE5-7B53-44AE-BCAC-F328E67C6296}" type="slidenum">
              <a:rPr lang="en-US" altLang="en-US"/>
              <a:pPr>
                <a:defRPr/>
              </a:pPr>
              <a:t>‹#›</a:t>
            </a:fld>
            <a:endParaRPr lang="en-US" altLang="en-US"/>
          </a:p>
        </p:txBody>
      </p:sp>
    </p:spTree>
    <p:extLst>
      <p:ext uri="{BB962C8B-B14F-4D97-AF65-F5344CB8AC3E}">
        <p14:creationId xmlns:p14="http://schemas.microsoft.com/office/powerpoint/2010/main" val="270811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38E4848D-A8BE-441D-8F3A-3859BBE13C83}" type="slidenum">
              <a:rPr lang="en-US" altLang="en-US"/>
              <a:pPr>
                <a:defRPr/>
              </a:pPr>
              <a:t>‹#›</a:t>
            </a:fld>
            <a:endParaRPr lang="en-US" altLang="en-US"/>
          </a:p>
        </p:txBody>
      </p:sp>
    </p:spTree>
    <p:extLst>
      <p:ext uri="{BB962C8B-B14F-4D97-AF65-F5344CB8AC3E}">
        <p14:creationId xmlns:p14="http://schemas.microsoft.com/office/powerpoint/2010/main" val="190493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666EBCA9-7234-4BB3-BEB6-F090A6049C14}" type="slidenum">
              <a:rPr lang="en-US" altLang="en-US"/>
              <a:pPr>
                <a:defRPr/>
              </a:pPr>
              <a:t>‹#›</a:t>
            </a:fld>
            <a:endParaRPr lang="en-US" altLang="en-US"/>
          </a:p>
        </p:txBody>
      </p:sp>
    </p:spTree>
    <p:extLst>
      <p:ext uri="{BB962C8B-B14F-4D97-AF65-F5344CB8AC3E}">
        <p14:creationId xmlns:p14="http://schemas.microsoft.com/office/powerpoint/2010/main" val="271043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95E272DF-4988-466B-AAC7-B5146E95D2F5}" type="slidenum">
              <a:rPr lang="en-US" altLang="en-US"/>
              <a:pPr>
                <a:defRPr/>
              </a:pPr>
              <a:t>‹#›</a:t>
            </a:fld>
            <a:endParaRPr lang="en-US" altLang="en-US"/>
          </a:p>
        </p:txBody>
      </p:sp>
    </p:spTree>
    <p:extLst>
      <p:ext uri="{BB962C8B-B14F-4D97-AF65-F5344CB8AC3E}">
        <p14:creationId xmlns:p14="http://schemas.microsoft.com/office/powerpoint/2010/main" val="392622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D16F52E5-61BB-4766-8060-F769F622E19F}" type="slidenum">
              <a:rPr lang="en-US" altLang="en-US"/>
              <a:pPr>
                <a:defRPr/>
              </a:pPr>
              <a:t>‹#›</a:t>
            </a:fld>
            <a:endParaRPr lang="en-US" altLang="en-US"/>
          </a:p>
        </p:txBody>
      </p:sp>
    </p:spTree>
    <p:extLst>
      <p:ext uri="{BB962C8B-B14F-4D97-AF65-F5344CB8AC3E}">
        <p14:creationId xmlns:p14="http://schemas.microsoft.com/office/powerpoint/2010/main" val="288515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5"/>
          <p:cNvSpPr>
            <a:spLocks noGrp="1" noChangeArrowheads="1"/>
          </p:cNvSpPr>
          <p:nvPr>
            <p:ph type="sldNum" sz="quarter" idx="12"/>
          </p:nvPr>
        </p:nvSpPr>
        <p:spPr>
          <a:ln/>
        </p:spPr>
        <p:txBody>
          <a:bodyPr/>
          <a:lstStyle>
            <a:lvl1pPr>
              <a:defRPr/>
            </a:lvl1pPr>
          </a:lstStyle>
          <a:p>
            <a:pPr>
              <a:defRPr/>
            </a:pPr>
            <a:fld id="{5CFA3038-1F5B-4E4D-BD7C-BB73B877606C}" type="slidenum">
              <a:rPr lang="en-US" altLang="en-US"/>
              <a:pPr>
                <a:defRPr/>
              </a:pPr>
              <a:t>‹#›</a:t>
            </a:fld>
            <a:endParaRPr lang="en-US" altLang="en-US"/>
          </a:p>
        </p:txBody>
      </p:sp>
    </p:spTree>
    <p:extLst>
      <p:ext uri="{BB962C8B-B14F-4D97-AF65-F5344CB8AC3E}">
        <p14:creationId xmlns:p14="http://schemas.microsoft.com/office/powerpoint/2010/main" val="275600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5"/>
          <p:cNvSpPr>
            <a:spLocks noGrp="1" noChangeArrowheads="1"/>
          </p:cNvSpPr>
          <p:nvPr>
            <p:ph type="sldNum" sz="quarter" idx="12"/>
          </p:nvPr>
        </p:nvSpPr>
        <p:spPr>
          <a:ln/>
        </p:spPr>
        <p:txBody>
          <a:bodyPr/>
          <a:lstStyle>
            <a:lvl1pPr>
              <a:defRPr/>
            </a:lvl1pPr>
          </a:lstStyle>
          <a:p>
            <a:pPr>
              <a:defRPr/>
            </a:pPr>
            <a:fld id="{6CF0294E-3A70-47EF-8A83-2F2E81DF355C}" type="slidenum">
              <a:rPr lang="en-US" altLang="en-US"/>
              <a:pPr>
                <a:defRPr/>
              </a:pPr>
              <a:t>‹#›</a:t>
            </a:fld>
            <a:endParaRPr lang="en-US" altLang="en-US"/>
          </a:p>
        </p:txBody>
      </p:sp>
    </p:spTree>
    <p:extLst>
      <p:ext uri="{BB962C8B-B14F-4D97-AF65-F5344CB8AC3E}">
        <p14:creationId xmlns:p14="http://schemas.microsoft.com/office/powerpoint/2010/main" val="312980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5"/>
          <p:cNvSpPr>
            <a:spLocks noGrp="1" noChangeArrowheads="1"/>
          </p:cNvSpPr>
          <p:nvPr>
            <p:ph type="sldNum" sz="quarter" idx="12"/>
          </p:nvPr>
        </p:nvSpPr>
        <p:spPr>
          <a:ln/>
        </p:spPr>
        <p:txBody>
          <a:bodyPr/>
          <a:lstStyle>
            <a:lvl1pPr>
              <a:defRPr/>
            </a:lvl1pPr>
          </a:lstStyle>
          <a:p>
            <a:pPr>
              <a:defRPr/>
            </a:pPr>
            <a:fld id="{2148EE61-6E1C-4830-8CB6-E472F1FAE1E8}" type="slidenum">
              <a:rPr lang="en-US" altLang="en-US"/>
              <a:pPr>
                <a:defRPr/>
              </a:pPr>
              <a:t>‹#›</a:t>
            </a:fld>
            <a:endParaRPr lang="en-US" altLang="en-US"/>
          </a:p>
        </p:txBody>
      </p:sp>
    </p:spTree>
    <p:extLst>
      <p:ext uri="{BB962C8B-B14F-4D97-AF65-F5344CB8AC3E}">
        <p14:creationId xmlns:p14="http://schemas.microsoft.com/office/powerpoint/2010/main" val="201537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E56AEAF2-88CA-44C9-B518-B3A360B5DF63}" type="slidenum">
              <a:rPr lang="en-US" altLang="en-US"/>
              <a:pPr>
                <a:defRPr/>
              </a:pPr>
              <a:t>‹#›</a:t>
            </a:fld>
            <a:endParaRPr lang="en-US" altLang="en-US"/>
          </a:p>
        </p:txBody>
      </p:sp>
    </p:spTree>
    <p:extLst>
      <p:ext uri="{BB962C8B-B14F-4D97-AF65-F5344CB8AC3E}">
        <p14:creationId xmlns:p14="http://schemas.microsoft.com/office/powerpoint/2010/main" val="421509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09A23479-1137-41A7-B781-98FA588498B9}" type="slidenum">
              <a:rPr lang="en-US" altLang="en-US"/>
              <a:pPr>
                <a:defRPr/>
              </a:pPr>
              <a:t>‹#›</a:t>
            </a:fld>
            <a:endParaRPr lang="en-US" altLang="en-US"/>
          </a:p>
        </p:txBody>
      </p:sp>
    </p:spTree>
    <p:extLst>
      <p:ext uri="{BB962C8B-B14F-4D97-AF65-F5344CB8AC3E}">
        <p14:creationId xmlns:p14="http://schemas.microsoft.com/office/powerpoint/2010/main" val="389802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560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33" name="Freeform 4"/>
            <p:cNvSpPr>
              <a:spLocks/>
            </p:cNvSpPr>
            <p:nvPr/>
          </p:nvSpPr>
          <p:spPr bwMode="hidden">
            <a:xfrm>
              <a:off x="0" y="2496"/>
              <a:ext cx="2112" cy="1604"/>
            </a:xfrm>
            <a:custGeom>
              <a:avLst/>
              <a:gdLst>
                <a:gd name="T0" fmla="*/ 526 w 2123"/>
                <a:gd name="T1" fmla="*/ 383 h 1696"/>
                <a:gd name="T2" fmla="*/ 490 w 2123"/>
                <a:gd name="T3" fmla="*/ 251 h 1696"/>
                <a:gd name="T4" fmla="*/ 616 w 2123"/>
                <a:gd name="T5" fmla="*/ 146 h 1696"/>
                <a:gd name="T6" fmla="*/ 843 w 2123"/>
                <a:gd name="T7" fmla="*/ 216 h 1696"/>
                <a:gd name="T8" fmla="*/ 1106 w 2123"/>
                <a:gd name="T9" fmla="*/ 319 h 1696"/>
                <a:gd name="T10" fmla="*/ 1352 w 2123"/>
                <a:gd name="T11" fmla="*/ 406 h 1696"/>
                <a:gd name="T12" fmla="*/ 1638 w 2123"/>
                <a:gd name="T13" fmla="*/ 497 h 1696"/>
                <a:gd name="T14" fmla="*/ 1716 w 2123"/>
                <a:gd name="T15" fmla="*/ 519 h 1696"/>
                <a:gd name="T16" fmla="*/ 1673 w 2123"/>
                <a:gd name="T17" fmla="*/ 495 h 1696"/>
                <a:gd name="T18" fmla="*/ 1285 w 2123"/>
                <a:gd name="T19" fmla="*/ 367 h 1696"/>
                <a:gd name="T20" fmla="*/ 993 w 2123"/>
                <a:gd name="T21" fmla="*/ 251 h 1696"/>
                <a:gd name="T22" fmla="*/ 657 w 2123"/>
                <a:gd name="T23" fmla="*/ 120 h 1696"/>
                <a:gd name="T24" fmla="*/ 909 w 2123"/>
                <a:gd name="T25" fmla="*/ 113 h 1696"/>
                <a:gd name="T26" fmla="*/ 1173 w 2123"/>
                <a:gd name="T27" fmla="*/ 117 h 1696"/>
                <a:gd name="T28" fmla="*/ 1470 w 2123"/>
                <a:gd name="T29" fmla="*/ 99 h 1696"/>
                <a:gd name="T30" fmla="*/ 1934 w 2123"/>
                <a:gd name="T31" fmla="*/ 72 h 1696"/>
                <a:gd name="T32" fmla="*/ 1890 w 2123"/>
                <a:gd name="T33" fmla="*/ 63 h 1696"/>
                <a:gd name="T34" fmla="*/ 1405 w 2123"/>
                <a:gd name="T35" fmla="*/ 95 h 1696"/>
                <a:gd name="T36" fmla="*/ 1100 w 2123"/>
                <a:gd name="T37" fmla="*/ 100 h 1696"/>
                <a:gd name="T38" fmla="*/ 687 w 2123"/>
                <a:gd name="T39" fmla="*/ 95 h 1696"/>
                <a:gd name="T40" fmla="*/ 747 w 2123"/>
                <a:gd name="T41" fmla="*/ 84 h 1696"/>
                <a:gd name="T42" fmla="*/ 1038 w 2123"/>
                <a:gd name="T43" fmla="*/ 0 h 1696"/>
                <a:gd name="T44" fmla="*/ 993 w 2123"/>
                <a:gd name="T45" fmla="*/ 10 h 1696"/>
                <a:gd name="T46" fmla="*/ 920 w 2123"/>
                <a:gd name="T47" fmla="*/ 31 h 1696"/>
                <a:gd name="T48" fmla="*/ 783 w 2123"/>
                <a:gd name="T49" fmla="*/ 70 h 1696"/>
                <a:gd name="T50" fmla="*/ 616 w 2123"/>
                <a:gd name="T51" fmla="*/ 103 h 1696"/>
                <a:gd name="T52" fmla="*/ 580 w 2123"/>
                <a:gd name="T53" fmla="*/ 132 h 1696"/>
                <a:gd name="T54" fmla="*/ 279 w 2123"/>
                <a:gd name="T55" fmla="*/ 216 h 1696"/>
                <a:gd name="T56" fmla="*/ 0 w 2123"/>
                <a:gd name="T57" fmla="*/ 266 h 1696"/>
                <a:gd name="T58" fmla="*/ 0 w 2123"/>
                <a:gd name="T59" fmla="*/ 270 h 1696"/>
                <a:gd name="T60" fmla="*/ 0 w 2123"/>
                <a:gd name="T61" fmla="*/ 281 h 1696"/>
                <a:gd name="T62" fmla="*/ 276 w 2123"/>
                <a:gd name="T63" fmla="*/ 231 h 1696"/>
                <a:gd name="T64" fmla="*/ 538 w 2123"/>
                <a:gd name="T65" fmla="*/ 157 h 1696"/>
                <a:gd name="T66" fmla="*/ 463 w 2123"/>
                <a:gd name="T67" fmla="*/ 244 h 1696"/>
                <a:gd name="T68" fmla="*/ 475 w 2123"/>
                <a:gd name="T69" fmla="*/ 364 h 1696"/>
                <a:gd name="T70" fmla="*/ 424 w 2123"/>
                <a:gd name="T71" fmla="*/ 428 h 1696"/>
                <a:gd name="T72" fmla="*/ 293 w 2123"/>
                <a:gd name="T73" fmla="*/ 542 h 1696"/>
                <a:gd name="T74" fmla="*/ 288 w 2123"/>
                <a:gd name="T75" fmla="*/ 620 h 1696"/>
                <a:gd name="T76" fmla="*/ 293 w 2123"/>
                <a:gd name="T77" fmla="*/ 620 h 1696"/>
                <a:gd name="T78" fmla="*/ 311 w 2123"/>
                <a:gd name="T79" fmla="*/ 569 h 1696"/>
                <a:gd name="T80" fmla="*/ 526 w 2123"/>
                <a:gd name="T81" fmla="*/ 383 h 1696"/>
                <a:gd name="T82" fmla="*/ 526 w 2123"/>
                <a:gd name="T83" fmla="*/ 38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6"/>
            <p:cNvSpPr>
              <a:spLocks/>
            </p:cNvSpPr>
            <p:nvPr/>
          </p:nvSpPr>
          <p:spPr bwMode="hidden">
            <a:xfrm>
              <a:off x="0" y="524"/>
              <a:ext cx="973" cy="1195"/>
            </a:xfrm>
            <a:custGeom>
              <a:avLst/>
              <a:gdLst>
                <a:gd name="T0" fmla="*/ 341 w 969"/>
                <a:gd name="T1" fmla="*/ 1240 h 1192"/>
                <a:gd name="T2" fmla="*/ 526 w 969"/>
                <a:gd name="T3" fmla="*/ 1246 h 1192"/>
                <a:gd name="T4" fmla="*/ 621 w 969"/>
                <a:gd name="T5" fmla="*/ 1204 h 1192"/>
                <a:gd name="T6" fmla="*/ 873 w 969"/>
                <a:gd name="T7" fmla="*/ 1139 h 1192"/>
                <a:gd name="T8" fmla="*/ 1005 w 969"/>
                <a:gd name="T9" fmla="*/ 1109 h 1192"/>
                <a:gd name="T10" fmla="*/ 813 w 969"/>
                <a:gd name="T11" fmla="*/ 1040 h 1192"/>
                <a:gd name="T12" fmla="*/ 592 w 969"/>
                <a:gd name="T13" fmla="*/ 989 h 1192"/>
                <a:gd name="T14" fmla="*/ 215 w 969"/>
                <a:gd name="T15" fmla="*/ 1013 h 1192"/>
                <a:gd name="T16" fmla="*/ 317 w 969"/>
                <a:gd name="T17" fmla="*/ 929 h 1192"/>
                <a:gd name="T18" fmla="*/ 532 w 969"/>
                <a:gd name="T19" fmla="*/ 839 h 1192"/>
                <a:gd name="T20" fmla="*/ 748 w 969"/>
                <a:gd name="T21" fmla="*/ 707 h 1192"/>
                <a:gd name="T22" fmla="*/ 754 w 969"/>
                <a:gd name="T23" fmla="*/ 707 h 1192"/>
                <a:gd name="T24" fmla="*/ 766 w 969"/>
                <a:gd name="T25" fmla="*/ 701 h 1192"/>
                <a:gd name="T26" fmla="*/ 807 w 969"/>
                <a:gd name="T27" fmla="*/ 683 h 1192"/>
                <a:gd name="T28" fmla="*/ 831 w 969"/>
                <a:gd name="T29" fmla="*/ 677 h 1192"/>
                <a:gd name="T30" fmla="*/ 843 w 969"/>
                <a:gd name="T31" fmla="*/ 665 h 1192"/>
                <a:gd name="T32" fmla="*/ 849 w 969"/>
                <a:gd name="T33" fmla="*/ 653 h 1192"/>
                <a:gd name="T34" fmla="*/ 843 w 969"/>
                <a:gd name="T35" fmla="*/ 647 h 1192"/>
                <a:gd name="T36" fmla="*/ 837 w 969"/>
                <a:gd name="T37" fmla="*/ 635 h 1192"/>
                <a:gd name="T38" fmla="*/ 837 w 969"/>
                <a:gd name="T39" fmla="*/ 593 h 1192"/>
                <a:gd name="T40" fmla="*/ 849 w 969"/>
                <a:gd name="T41" fmla="*/ 563 h 1192"/>
                <a:gd name="T42" fmla="*/ 865 w 969"/>
                <a:gd name="T43" fmla="*/ 533 h 1192"/>
                <a:gd name="T44" fmla="*/ 889 w 969"/>
                <a:gd name="T45" fmla="*/ 503 h 1192"/>
                <a:gd name="T46" fmla="*/ 905 w 969"/>
                <a:gd name="T47" fmla="*/ 473 h 1192"/>
                <a:gd name="T48" fmla="*/ 913 w 969"/>
                <a:gd name="T49" fmla="*/ 455 h 1192"/>
                <a:gd name="T50" fmla="*/ 921 w 969"/>
                <a:gd name="T51" fmla="*/ 449 h 1192"/>
                <a:gd name="T52" fmla="*/ 921 w 969"/>
                <a:gd name="T53" fmla="*/ 365 h 1192"/>
                <a:gd name="T54" fmla="*/ 921 w 969"/>
                <a:gd name="T55" fmla="*/ 359 h 1192"/>
                <a:gd name="T56" fmla="*/ 927 w 969"/>
                <a:gd name="T57" fmla="*/ 353 h 1192"/>
                <a:gd name="T58" fmla="*/ 945 w 969"/>
                <a:gd name="T59" fmla="*/ 323 h 1192"/>
                <a:gd name="T60" fmla="*/ 957 w 969"/>
                <a:gd name="T61" fmla="*/ 287 h 1192"/>
                <a:gd name="T62" fmla="*/ 969 w 969"/>
                <a:gd name="T63" fmla="*/ 257 h 1192"/>
                <a:gd name="T64" fmla="*/ 975 w 969"/>
                <a:gd name="T65" fmla="*/ 245 h 1192"/>
                <a:gd name="T66" fmla="*/ 981 w 969"/>
                <a:gd name="T67" fmla="*/ 233 h 1192"/>
                <a:gd name="T68" fmla="*/ 999 w 969"/>
                <a:gd name="T69" fmla="*/ 173 h 1192"/>
                <a:gd name="T70" fmla="*/ 1017 w 969"/>
                <a:gd name="T71" fmla="*/ 137 h 1192"/>
                <a:gd name="T72" fmla="*/ 1023 w 969"/>
                <a:gd name="T73" fmla="*/ 125 h 1192"/>
                <a:gd name="T74" fmla="*/ 1023 w 969"/>
                <a:gd name="T75" fmla="*/ 119 h 1192"/>
                <a:gd name="T76" fmla="*/ 1041 w 969"/>
                <a:gd name="T77" fmla="*/ 0 h 1192"/>
                <a:gd name="T78" fmla="*/ 1017 w 969"/>
                <a:gd name="T79" fmla="*/ 47 h 1192"/>
                <a:gd name="T80" fmla="*/ 837 w 969"/>
                <a:gd name="T81" fmla="*/ 113 h 1192"/>
                <a:gd name="T82" fmla="*/ 760 w 969"/>
                <a:gd name="T83" fmla="*/ 161 h 1192"/>
                <a:gd name="T84" fmla="*/ 496 w 969"/>
                <a:gd name="T85" fmla="*/ 251 h 1192"/>
                <a:gd name="T86" fmla="*/ 299 w 969"/>
                <a:gd name="T87" fmla="*/ 305 h 1192"/>
                <a:gd name="T88" fmla="*/ 191 w 969"/>
                <a:gd name="T89" fmla="*/ 311 h 1192"/>
                <a:gd name="T90" fmla="*/ 12 w 969"/>
                <a:gd name="T91" fmla="*/ 503 h 1192"/>
                <a:gd name="T92" fmla="*/ 0 w 969"/>
                <a:gd name="T93" fmla="*/ 527 h 1192"/>
                <a:gd name="T94" fmla="*/ 0 w 969"/>
                <a:gd name="T95" fmla="*/ 1240 h 1192"/>
                <a:gd name="T96" fmla="*/ 96 w 969"/>
                <a:gd name="T97" fmla="*/ 1234 h 1192"/>
                <a:gd name="T98" fmla="*/ 341 w 969"/>
                <a:gd name="T99" fmla="*/ 1240 h 1192"/>
                <a:gd name="T100" fmla="*/ 341 w 969"/>
                <a:gd name="T101" fmla="*/ 1240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p:cNvSpPr>
            <p:nvPr/>
          </p:nvSpPr>
          <p:spPr bwMode="hidden">
            <a:xfrm>
              <a:off x="3525" y="1"/>
              <a:ext cx="2185" cy="1508"/>
            </a:xfrm>
            <a:custGeom>
              <a:avLst/>
              <a:gdLst>
                <a:gd name="T0" fmla="*/ 1110 w 2176"/>
                <a:gd name="T1" fmla="*/ 803 h 1505"/>
                <a:gd name="T2" fmla="*/ 1280 w 2176"/>
                <a:gd name="T3" fmla="*/ 1279 h 1505"/>
                <a:gd name="T4" fmla="*/ 1028 w 2176"/>
                <a:gd name="T5" fmla="*/ 1229 h 1505"/>
                <a:gd name="T6" fmla="*/ 777 w 2176"/>
                <a:gd name="T7" fmla="*/ 1163 h 1505"/>
                <a:gd name="T8" fmla="*/ 478 w 2176"/>
                <a:gd name="T9" fmla="*/ 1145 h 1505"/>
                <a:gd name="T10" fmla="*/ 0 w 2176"/>
                <a:gd name="T11" fmla="*/ 1115 h 1505"/>
                <a:gd name="T12" fmla="*/ 30 w 2176"/>
                <a:gd name="T13" fmla="*/ 1151 h 1505"/>
                <a:gd name="T14" fmla="*/ 532 w 2176"/>
                <a:gd name="T15" fmla="*/ 1169 h 1505"/>
                <a:gd name="T16" fmla="*/ 831 w 2176"/>
                <a:gd name="T17" fmla="*/ 1223 h 1505"/>
                <a:gd name="T18" fmla="*/ 1220 w 2176"/>
                <a:gd name="T19" fmla="*/ 1355 h 1505"/>
                <a:gd name="T20" fmla="*/ 1155 w 2176"/>
                <a:gd name="T21" fmla="*/ 1373 h 1505"/>
                <a:gd name="T22" fmla="*/ 765 w 2176"/>
                <a:gd name="T23" fmla="*/ 1559 h 1505"/>
                <a:gd name="T24" fmla="*/ 819 w 2176"/>
                <a:gd name="T25" fmla="*/ 1535 h 1505"/>
                <a:gd name="T26" fmla="*/ 933 w 2176"/>
                <a:gd name="T27" fmla="*/ 1493 h 1505"/>
                <a:gd name="T28" fmla="*/ 1095 w 2176"/>
                <a:gd name="T29" fmla="*/ 1409 h 1505"/>
                <a:gd name="T30" fmla="*/ 1304 w 2176"/>
                <a:gd name="T31" fmla="*/ 1349 h 1505"/>
                <a:gd name="T32" fmla="*/ 1362 w 2176"/>
                <a:gd name="T33" fmla="*/ 1261 h 1505"/>
                <a:gd name="T34" fmla="*/ 1758 w 2176"/>
                <a:gd name="T35" fmla="*/ 1079 h 1505"/>
                <a:gd name="T36" fmla="*/ 2077 w 2176"/>
                <a:gd name="T37" fmla="*/ 989 h 1505"/>
                <a:gd name="T38" fmla="*/ 2342 w 2176"/>
                <a:gd name="T39" fmla="*/ 857 h 1505"/>
                <a:gd name="T40" fmla="*/ 2111 w 2176"/>
                <a:gd name="T41" fmla="*/ 947 h 1505"/>
                <a:gd name="T42" fmla="*/ 1782 w 2176"/>
                <a:gd name="T43" fmla="*/ 1025 h 1505"/>
                <a:gd name="T44" fmla="*/ 1447 w 2176"/>
                <a:gd name="T45" fmla="*/ 1187 h 1505"/>
                <a:gd name="T46" fmla="*/ 1615 w 2176"/>
                <a:gd name="T47" fmla="*/ 941 h 1505"/>
                <a:gd name="T48" fmla="*/ 1746 w 2176"/>
                <a:gd name="T49" fmla="*/ 563 h 1505"/>
                <a:gd name="T50" fmla="*/ 1873 w 2176"/>
                <a:gd name="T51" fmla="*/ 390 h 1505"/>
                <a:gd name="T52" fmla="*/ 2131 w 2176"/>
                <a:gd name="T53" fmla="*/ 60 h 1505"/>
                <a:gd name="T54" fmla="*/ 2158 w 2176"/>
                <a:gd name="T55" fmla="*/ 0 h 1505"/>
                <a:gd name="T56" fmla="*/ 2124 w 2176"/>
                <a:gd name="T57" fmla="*/ 0 h 1505"/>
                <a:gd name="T58" fmla="*/ 1722 w 2176"/>
                <a:gd name="T59" fmla="*/ 498 h 1505"/>
                <a:gd name="T60" fmla="*/ 1587 w 2176"/>
                <a:gd name="T61" fmla="*/ 923 h 1505"/>
                <a:gd name="T62" fmla="*/ 1348 w 2176"/>
                <a:gd name="T63" fmla="*/ 1211 h 1505"/>
                <a:gd name="T64" fmla="*/ 1220 w 2176"/>
                <a:gd name="T65" fmla="*/ 941 h 1505"/>
                <a:gd name="T66" fmla="*/ 1082 w 2176"/>
                <a:gd name="T67" fmla="*/ 558 h 1505"/>
                <a:gd name="T68" fmla="*/ 957 w 2176"/>
                <a:gd name="T69" fmla="*/ 222 h 1505"/>
                <a:gd name="T70" fmla="*/ 843 w 2176"/>
                <a:gd name="T71" fmla="*/ 0 h 1505"/>
                <a:gd name="T72" fmla="*/ 807 w 2176"/>
                <a:gd name="T73" fmla="*/ 0 h 1505"/>
                <a:gd name="T74" fmla="*/ 975 w 2176"/>
                <a:gd name="T75" fmla="*/ 372 h 1505"/>
                <a:gd name="T76" fmla="*/ 1110 w 2176"/>
                <a:gd name="T77" fmla="*/ 803 h 1505"/>
                <a:gd name="T78" fmla="*/ 1110 w 2176"/>
                <a:gd name="T79" fmla="*/ 80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p:nvSpPr>
          <p:spPr bwMode="hidden">
            <a:xfrm>
              <a:off x="0" y="649"/>
              <a:ext cx="816" cy="806"/>
            </a:xfrm>
            <a:custGeom>
              <a:avLst/>
              <a:gdLst>
                <a:gd name="T0" fmla="*/ 179 w 813"/>
                <a:gd name="T1" fmla="*/ 582 h 804"/>
                <a:gd name="T2" fmla="*/ 347 w 813"/>
                <a:gd name="T3" fmla="*/ 456 h 804"/>
                <a:gd name="T4" fmla="*/ 684 w 813"/>
                <a:gd name="T5" fmla="*/ 234 h 804"/>
                <a:gd name="T6" fmla="*/ 867 w 813"/>
                <a:gd name="T7" fmla="*/ 0 h 804"/>
                <a:gd name="T8" fmla="*/ 729 w 813"/>
                <a:gd name="T9" fmla="*/ 150 h 804"/>
                <a:gd name="T10" fmla="*/ 162 w 813"/>
                <a:gd name="T11" fmla="*/ 522 h 804"/>
                <a:gd name="T12" fmla="*/ 0 w 813"/>
                <a:gd name="T13" fmla="*/ 768 h 804"/>
                <a:gd name="T14" fmla="*/ 0 w 813"/>
                <a:gd name="T15" fmla="*/ 840 h 804"/>
                <a:gd name="T16" fmla="*/ 179 w 813"/>
                <a:gd name="T17" fmla="*/ 582 h 804"/>
                <a:gd name="T18" fmla="*/ 179 w 813"/>
                <a:gd name="T19" fmla="*/ 582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p:nvSpPr>
          <p:spPr bwMode="hidden">
            <a:xfrm>
              <a:off x="0" y="1545"/>
              <a:ext cx="762" cy="107"/>
            </a:xfrm>
            <a:custGeom>
              <a:avLst/>
              <a:gdLst>
                <a:gd name="T0" fmla="*/ 496 w 759"/>
                <a:gd name="T1" fmla="*/ 66 h 107"/>
                <a:gd name="T2" fmla="*/ 813 w 759"/>
                <a:gd name="T3" fmla="*/ 0 h 107"/>
                <a:gd name="T4" fmla="*/ 532 w 759"/>
                <a:gd name="T5" fmla="*/ 36 h 107"/>
                <a:gd name="T6" fmla="*/ 156 w 759"/>
                <a:gd name="T7" fmla="*/ 48 h 107"/>
                <a:gd name="T8" fmla="*/ 0 w 759"/>
                <a:gd name="T9" fmla="*/ 78 h 107"/>
                <a:gd name="T10" fmla="*/ 0 w 759"/>
                <a:gd name="T11" fmla="*/ 107 h 107"/>
                <a:gd name="T12" fmla="*/ 96 w 759"/>
                <a:gd name="T13" fmla="*/ 89 h 107"/>
                <a:gd name="T14" fmla="*/ 496 w 759"/>
                <a:gd name="T15" fmla="*/ 66 h 107"/>
                <a:gd name="T16" fmla="*/ 49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a:spLocks/>
            </p:cNvSpPr>
            <p:nvPr/>
          </p:nvSpPr>
          <p:spPr bwMode="hidden">
            <a:xfrm>
              <a:off x="2314" y="3431"/>
              <a:ext cx="3182" cy="745"/>
            </a:xfrm>
            <a:custGeom>
              <a:avLst/>
              <a:gdLst>
                <a:gd name="T0" fmla="*/ 1495 w 3169"/>
                <a:gd name="T1" fmla="*/ 257 h 743"/>
                <a:gd name="T2" fmla="*/ 1864 w 3169"/>
                <a:gd name="T3" fmla="*/ 251 h 743"/>
                <a:gd name="T4" fmla="*/ 2249 w 3169"/>
                <a:gd name="T5" fmla="*/ 269 h 743"/>
                <a:gd name="T6" fmla="*/ 2697 w 3169"/>
                <a:gd name="T7" fmla="*/ 251 h 743"/>
                <a:gd name="T8" fmla="*/ 3411 w 3169"/>
                <a:gd name="T9" fmla="*/ 222 h 743"/>
                <a:gd name="T10" fmla="*/ 3353 w 3169"/>
                <a:gd name="T11" fmla="*/ 204 h 743"/>
                <a:gd name="T12" fmla="*/ 2606 w 3169"/>
                <a:gd name="T13" fmla="*/ 239 h 743"/>
                <a:gd name="T14" fmla="*/ 2156 w 3169"/>
                <a:gd name="T15" fmla="*/ 239 h 743"/>
                <a:gd name="T16" fmla="*/ 1567 w 3169"/>
                <a:gd name="T17" fmla="*/ 204 h 743"/>
                <a:gd name="T18" fmla="*/ 1662 w 3169"/>
                <a:gd name="T19" fmla="*/ 168 h 743"/>
                <a:gd name="T20" fmla="*/ 2196 w 3169"/>
                <a:gd name="T21" fmla="*/ 0 h 743"/>
                <a:gd name="T22" fmla="*/ 2109 w 3169"/>
                <a:gd name="T23" fmla="*/ 24 h 743"/>
                <a:gd name="T24" fmla="*/ 1980 w 3169"/>
                <a:gd name="T25" fmla="*/ 66 h 743"/>
                <a:gd name="T26" fmla="*/ 1728 w 3169"/>
                <a:gd name="T27" fmla="*/ 138 h 743"/>
                <a:gd name="T28" fmla="*/ 1446 w 3169"/>
                <a:gd name="T29" fmla="*/ 216 h 743"/>
                <a:gd name="T30" fmla="*/ 1361 w 3169"/>
                <a:gd name="T31" fmla="*/ 269 h 743"/>
                <a:gd name="T32" fmla="*/ 819 w 3169"/>
                <a:gd name="T33" fmla="*/ 431 h 743"/>
                <a:gd name="T34" fmla="*/ 353 w 3169"/>
                <a:gd name="T35" fmla="*/ 521 h 743"/>
                <a:gd name="T36" fmla="*/ 0 w 3169"/>
                <a:gd name="T37" fmla="*/ 653 h 743"/>
                <a:gd name="T38" fmla="*/ 317 w 3169"/>
                <a:gd name="T39" fmla="*/ 557 h 743"/>
                <a:gd name="T40" fmla="*/ 789 w 3169"/>
                <a:gd name="T41" fmla="*/ 467 h 743"/>
                <a:gd name="T42" fmla="*/ 1268 w 3169"/>
                <a:gd name="T43" fmla="*/ 329 h 743"/>
                <a:gd name="T44" fmla="*/ 1053 w 3169"/>
                <a:gd name="T45" fmla="*/ 509 h 743"/>
                <a:gd name="T46" fmla="*/ 939 w 3169"/>
                <a:gd name="T47" fmla="*/ 779 h 743"/>
                <a:gd name="T48" fmla="*/ 933 w 3169"/>
                <a:gd name="T49" fmla="*/ 779 h 743"/>
                <a:gd name="T50" fmla="*/ 1005 w 3169"/>
                <a:gd name="T51" fmla="*/ 779 h 743"/>
                <a:gd name="T52" fmla="*/ 1094 w 3169"/>
                <a:gd name="T53" fmla="*/ 515 h 743"/>
                <a:gd name="T54" fmla="*/ 1396 w 3169"/>
                <a:gd name="T55" fmla="*/ 299 h 743"/>
                <a:gd name="T56" fmla="*/ 1648 w 3169"/>
                <a:gd name="T57" fmla="*/ 467 h 743"/>
                <a:gd name="T58" fmla="*/ 1905 w 3169"/>
                <a:gd name="T59" fmla="*/ 713 h 743"/>
                <a:gd name="T60" fmla="*/ 1998 w 3169"/>
                <a:gd name="T61" fmla="*/ 779 h 743"/>
                <a:gd name="T62" fmla="*/ 2063 w 3169"/>
                <a:gd name="T63" fmla="*/ 779 h 743"/>
                <a:gd name="T64" fmla="*/ 1818 w 3169"/>
                <a:gd name="T65" fmla="*/ 545 h 743"/>
                <a:gd name="T66" fmla="*/ 1495 w 3169"/>
                <a:gd name="T67" fmla="*/ 257 h 743"/>
                <a:gd name="T68" fmla="*/ 1495 w 3169"/>
                <a:gd name="T69" fmla="*/ 257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2561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561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561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49" name="Freeform 20"/>
            <p:cNvSpPr>
              <a:spLocks/>
            </p:cNvSpPr>
            <p:nvPr/>
          </p:nvSpPr>
          <p:spPr bwMode="hidden">
            <a:xfrm>
              <a:off x="3160" y="1860"/>
              <a:ext cx="2162" cy="1934"/>
            </a:xfrm>
            <a:custGeom>
              <a:avLst/>
              <a:gdLst>
                <a:gd name="T0" fmla="*/ 1986 w 2153"/>
                <a:gd name="T1" fmla="*/ 887 h 1930"/>
                <a:gd name="T2" fmla="*/ 2086 w 2153"/>
                <a:gd name="T3" fmla="*/ 1055 h 1930"/>
                <a:gd name="T4" fmla="*/ 2213 w 2153"/>
                <a:gd name="T5" fmla="*/ 1204 h 1930"/>
                <a:gd name="T6" fmla="*/ 2279 w 2153"/>
                <a:gd name="T7" fmla="*/ 1300 h 1930"/>
                <a:gd name="T8" fmla="*/ 2319 w 2153"/>
                <a:gd name="T9" fmla="*/ 1348 h 1930"/>
                <a:gd name="T10" fmla="*/ 2033 w 2153"/>
                <a:gd name="T11" fmla="*/ 1013 h 1930"/>
                <a:gd name="T12" fmla="*/ 2004 w 2153"/>
                <a:gd name="T13" fmla="*/ 965 h 1930"/>
                <a:gd name="T14" fmla="*/ 1924 w 2153"/>
                <a:gd name="T15" fmla="*/ 1294 h 1930"/>
                <a:gd name="T16" fmla="*/ 1910 w 2153"/>
                <a:gd name="T17" fmla="*/ 1540 h 1930"/>
                <a:gd name="T18" fmla="*/ 1962 w 2153"/>
                <a:gd name="T19" fmla="*/ 1978 h 1930"/>
                <a:gd name="T20" fmla="*/ 1931 w 2153"/>
                <a:gd name="T21" fmla="*/ 2002 h 1930"/>
                <a:gd name="T22" fmla="*/ 1883 w 2153"/>
                <a:gd name="T23" fmla="*/ 1588 h 1930"/>
                <a:gd name="T24" fmla="*/ 1862 w 2153"/>
                <a:gd name="T25" fmla="*/ 1342 h 1930"/>
                <a:gd name="T26" fmla="*/ 1903 w 2153"/>
                <a:gd name="T27" fmla="*/ 1121 h 1930"/>
                <a:gd name="T28" fmla="*/ 1910 w 2153"/>
                <a:gd name="T29" fmla="*/ 911 h 1930"/>
                <a:gd name="T30" fmla="*/ 1366 w 2153"/>
                <a:gd name="T31" fmla="*/ 1043 h 1930"/>
                <a:gd name="T32" fmla="*/ 892 w 2153"/>
                <a:gd name="T33" fmla="*/ 1168 h 1930"/>
                <a:gd name="T34" fmla="*/ 341 w 2153"/>
                <a:gd name="T35" fmla="*/ 1366 h 1930"/>
                <a:gd name="T36" fmla="*/ 18 w 2153"/>
                <a:gd name="T37" fmla="*/ 1474 h 1930"/>
                <a:gd name="T38" fmla="*/ 329 w 2153"/>
                <a:gd name="T39" fmla="*/ 1336 h 1930"/>
                <a:gd name="T40" fmla="*/ 736 w 2153"/>
                <a:gd name="T41" fmla="*/ 1180 h 1930"/>
                <a:gd name="T42" fmla="*/ 1098 w 2153"/>
                <a:gd name="T43" fmla="*/ 1073 h 1930"/>
                <a:gd name="T44" fmla="*/ 1519 w 2153"/>
                <a:gd name="T45" fmla="*/ 965 h 1930"/>
                <a:gd name="T46" fmla="*/ 1821 w 2153"/>
                <a:gd name="T47" fmla="*/ 851 h 1930"/>
                <a:gd name="T48" fmla="*/ 1441 w 2153"/>
                <a:gd name="T49" fmla="*/ 641 h 1930"/>
                <a:gd name="T50" fmla="*/ 933 w 2153"/>
                <a:gd name="T51" fmla="*/ 533 h 1930"/>
                <a:gd name="T52" fmla="*/ 245 w 2153"/>
                <a:gd name="T53" fmla="*/ 161 h 1930"/>
                <a:gd name="T54" fmla="*/ 0 w 2153"/>
                <a:gd name="T55" fmla="*/ 83 h 1930"/>
                <a:gd name="T56" fmla="*/ 347 w 2153"/>
                <a:gd name="T57" fmla="*/ 179 h 1930"/>
                <a:gd name="T58" fmla="*/ 766 w 2153"/>
                <a:gd name="T59" fmla="*/ 401 h 1930"/>
                <a:gd name="T60" fmla="*/ 1005 w 2153"/>
                <a:gd name="T61" fmla="*/ 509 h 1930"/>
                <a:gd name="T62" fmla="*/ 1459 w 2153"/>
                <a:gd name="T63" fmla="*/ 611 h 1930"/>
                <a:gd name="T64" fmla="*/ 1776 w 2153"/>
                <a:gd name="T65" fmla="*/ 779 h 1930"/>
                <a:gd name="T66" fmla="*/ 1531 w 2153"/>
                <a:gd name="T67" fmla="*/ 479 h 1930"/>
                <a:gd name="T68" fmla="*/ 1388 w 2153"/>
                <a:gd name="T69" fmla="*/ 191 h 1930"/>
                <a:gd name="T70" fmla="*/ 1244 w 2153"/>
                <a:gd name="T71" fmla="*/ 0 h 1930"/>
                <a:gd name="T72" fmla="*/ 1447 w 2153"/>
                <a:gd name="T73" fmla="*/ 215 h 1930"/>
                <a:gd name="T74" fmla="*/ 1604 w 2153"/>
                <a:gd name="T75" fmla="*/ 503 h 1930"/>
                <a:gd name="T76" fmla="*/ 1883 w 2153"/>
                <a:gd name="T77" fmla="*/ 839 h 1930"/>
                <a:gd name="T78" fmla="*/ 1986 w 2153"/>
                <a:gd name="T79" fmla="*/ 887 h 1930"/>
                <a:gd name="T80" fmla="*/ 1986 w 2153"/>
                <a:gd name="T81" fmla="*/ 88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562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2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2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Arial" charset="0"/>
              </a:defRPr>
            </a:lvl1pPr>
          </a:lstStyle>
          <a:p>
            <a:pPr>
              <a:defRPr/>
            </a:pPr>
            <a:endParaRPr lang="en-US" altLang="en-US"/>
          </a:p>
        </p:txBody>
      </p:sp>
      <p:sp>
        <p:nvSpPr>
          <p:cNvPr id="2562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Arial" charset="0"/>
              </a:defRPr>
            </a:lvl1pPr>
          </a:lstStyle>
          <a:p>
            <a:pPr>
              <a:defRPr/>
            </a:pPr>
            <a:endParaRPr lang="en-US" altLang="en-US"/>
          </a:p>
        </p:txBody>
      </p:sp>
      <p:sp>
        <p:nvSpPr>
          <p:cNvPr id="2562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187E3497-A5B0-4D01-A52B-85C48A5C21F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86"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621"/>
                                        </p:tgtEl>
                                        <p:attrNameLst>
                                          <p:attrName>style.visibility</p:attrName>
                                        </p:attrNameLst>
                                      </p:cBhvr>
                                      <p:to>
                                        <p:strVal val="visible"/>
                                      </p:to>
                                    </p:set>
                                    <p:anim calcmode="lin" valueType="num">
                                      <p:cBhvr>
                                        <p:cTn id="7" dur="500" fill="hold"/>
                                        <p:tgtEl>
                                          <p:spTgt spid="25621"/>
                                        </p:tgtEl>
                                        <p:attrNameLst>
                                          <p:attrName>ppt_w</p:attrName>
                                        </p:attrNameLst>
                                      </p:cBhvr>
                                      <p:tavLst>
                                        <p:tav tm="0">
                                          <p:val>
                                            <p:fltVal val="0"/>
                                          </p:val>
                                        </p:tav>
                                        <p:tav tm="100000">
                                          <p:val>
                                            <p:strVal val="#ppt_w"/>
                                          </p:val>
                                        </p:tav>
                                      </p:tavLst>
                                    </p:anim>
                                    <p:anim calcmode="lin" valueType="num">
                                      <p:cBhvr>
                                        <p:cTn id="8" dur="500" fill="hold"/>
                                        <p:tgtEl>
                                          <p:spTgt spid="2562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22">
                                            <p:txEl>
                                              <p:pRg st="0" end="0"/>
                                            </p:txEl>
                                          </p:spTgt>
                                        </p:tgtEl>
                                        <p:attrNameLst>
                                          <p:attrName>style.visibility</p:attrName>
                                        </p:attrNameLst>
                                      </p:cBhvr>
                                      <p:to>
                                        <p:strVal val="visible"/>
                                      </p:to>
                                    </p:set>
                                    <p:anim calcmode="lin" valueType="num">
                                      <p:cBhvr>
                                        <p:cTn id="13" dur="500" fill="hold"/>
                                        <p:tgtEl>
                                          <p:spTgt spid="2562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22">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5622">
                                            <p:txEl>
                                              <p:pRg st="1" end="1"/>
                                            </p:txEl>
                                          </p:spTgt>
                                        </p:tgtEl>
                                        <p:attrNameLst>
                                          <p:attrName>style.visibility</p:attrName>
                                        </p:attrNameLst>
                                      </p:cBhvr>
                                      <p:to>
                                        <p:strVal val="visible"/>
                                      </p:to>
                                    </p:set>
                                    <p:anim calcmode="lin" valueType="num">
                                      <p:cBhvr>
                                        <p:cTn id="17" dur="500" fill="hold"/>
                                        <p:tgtEl>
                                          <p:spTgt spid="2562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22">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5622">
                                            <p:txEl>
                                              <p:pRg st="2" end="2"/>
                                            </p:txEl>
                                          </p:spTgt>
                                        </p:tgtEl>
                                        <p:attrNameLst>
                                          <p:attrName>style.visibility</p:attrName>
                                        </p:attrNameLst>
                                      </p:cBhvr>
                                      <p:to>
                                        <p:strVal val="visible"/>
                                      </p:to>
                                    </p:set>
                                    <p:anim calcmode="lin" valueType="num">
                                      <p:cBhvr>
                                        <p:cTn id="21" dur="500" fill="hold"/>
                                        <p:tgtEl>
                                          <p:spTgt spid="2562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622">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5622">
                                            <p:txEl>
                                              <p:pRg st="3" end="3"/>
                                            </p:txEl>
                                          </p:spTgt>
                                        </p:tgtEl>
                                        <p:attrNameLst>
                                          <p:attrName>style.visibility</p:attrName>
                                        </p:attrNameLst>
                                      </p:cBhvr>
                                      <p:to>
                                        <p:strVal val="visible"/>
                                      </p:to>
                                    </p:set>
                                    <p:anim calcmode="lin" valueType="num">
                                      <p:cBhvr>
                                        <p:cTn id="25" dur="500" fill="hold"/>
                                        <p:tgtEl>
                                          <p:spTgt spid="2562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5622">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5622">
                                            <p:txEl>
                                              <p:pRg st="4" end="4"/>
                                            </p:txEl>
                                          </p:spTgt>
                                        </p:tgtEl>
                                        <p:attrNameLst>
                                          <p:attrName>style.visibility</p:attrName>
                                        </p:attrNameLst>
                                      </p:cBhvr>
                                      <p:to>
                                        <p:strVal val="visible"/>
                                      </p:to>
                                    </p:set>
                                    <p:anim calcmode="lin" valueType="num">
                                      <p:cBhvr>
                                        <p:cTn id="29" dur="500" fill="hold"/>
                                        <p:tgtEl>
                                          <p:spTgt spid="2562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562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p:bldP spid="25622" grpId="0" build="p">
        <p:tmplLst>
          <p:tmpl lvl="1">
            <p:tnLst>
              <p:par>
                <p:cTn presetID="23" presetClass="entr" presetSubtype="16" fill="hold" nodeType="click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ehuntleyhart@stmarysprimary.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olmilk.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estsussex.mealselector.co.uk/Page/149/Menus.html"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981075"/>
            <a:ext cx="7772400" cy="1736725"/>
          </a:xfrm>
        </p:spPr>
        <p:txBody>
          <a:bodyPr/>
          <a:lstStyle/>
          <a:p>
            <a:pPr eaLnBrk="1" hangingPunct="1">
              <a:defRPr/>
            </a:pPr>
            <a:r>
              <a:rPr lang="en-GB" altLang="en-US" dirty="0" smtClean="0">
                <a:latin typeface="Linkpen 2a Print" panose="03050602060000000000" pitchFamily="66" charset="0"/>
              </a:rPr>
              <a:t>Meet the Teacher</a:t>
            </a:r>
            <a:endParaRPr lang="en-US" altLang="en-US" dirty="0" smtClean="0">
              <a:latin typeface="Linkpen 2a Print" panose="03050602060000000000" pitchFamily="66" charset="0"/>
            </a:endParaRPr>
          </a:p>
        </p:txBody>
      </p:sp>
      <p:sp>
        <p:nvSpPr>
          <p:cNvPr id="2051" name="Rectangle 3"/>
          <p:cNvSpPr>
            <a:spLocks noGrp="1" noChangeArrowheads="1"/>
          </p:cNvSpPr>
          <p:nvPr>
            <p:ph type="subTitle" idx="1"/>
          </p:nvPr>
        </p:nvSpPr>
        <p:spPr>
          <a:xfrm>
            <a:off x="865188" y="3068638"/>
            <a:ext cx="7410450" cy="1752600"/>
          </a:xfrm>
        </p:spPr>
        <p:txBody>
          <a:bodyPr/>
          <a:lstStyle/>
          <a:p>
            <a:pPr eaLnBrk="1" hangingPunct="1">
              <a:defRPr/>
            </a:pPr>
            <a:r>
              <a:rPr lang="en-GB" altLang="en-US" dirty="0" smtClean="0">
                <a:latin typeface="Linkpen 2a Print" panose="03050602060000000000" pitchFamily="66" charset="0"/>
              </a:rPr>
              <a:t>Wednesday 28</a:t>
            </a:r>
            <a:r>
              <a:rPr lang="en-GB" altLang="en-US" baseline="30000" dirty="0" smtClean="0">
                <a:latin typeface="Linkpen 2a Print" panose="03050602060000000000" pitchFamily="66" charset="0"/>
              </a:rPr>
              <a:t>th</a:t>
            </a:r>
            <a:r>
              <a:rPr lang="en-GB" altLang="en-US" dirty="0" smtClean="0">
                <a:latin typeface="Linkpen 2a Print" panose="03050602060000000000" pitchFamily="66" charset="0"/>
              </a:rPr>
              <a:t> September</a:t>
            </a:r>
          </a:p>
          <a:p>
            <a:pPr eaLnBrk="1" hangingPunct="1">
              <a:defRPr/>
            </a:pPr>
            <a:r>
              <a:rPr lang="en-GB" altLang="en-US" dirty="0" smtClean="0">
                <a:latin typeface="Linkpen 2a Print" panose="03050602060000000000" pitchFamily="66" charset="0"/>
              </a:rPr>
              <a:t>U.K. Class</a:t>
            </a:r>
            <a:endParaRPr lang="en-US" altLang="en-US"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3"/>
            <a:ext cx="8229600" cy="922337"/>
          </a:xfrm>
        </p:spPr>
        <p:txBody>
          <a:bodyPr/>
          <a:lstStyle/>
          <a:p>
            <a:pPr eaLnBrk="1" hangingPunct="1">
              <a:defRPr/>
            </a:pPr>
            <a:r>
              <a:rPr lang="en-GB" altLang="en-US" dirty="0" smtClean="0">
                <a:latin typeface="Linkpen 2a Print" panose="03050602060000000000" pitchFamily="66" charset="0"/>
              </a:rPr>
              <a:t>Reading Books</a:t>
            </a:r>
            <a:endParaRPr lang="en-US" altLang="en-US" dirty="0" smtClean="0">
              <a:latin typeface="Linkpen 2a Print" panose="03050602060000000000" pitchFamily="66" charset="0"/>
            </a:endParaRPr>
          </a:p>
        </p:txBody>
      </p:sp>
      <p:sp>
        <p:nvSpPr>
          <p:cNvPr id="4099" name="Rectangle 3"/>
          <p:cNvSpPr>
            <a:spLocks noGrp="1" noChangeArrowheads="1"/>
          </p:cNvSpPr>
          <p:nvPr>
            <p:ph type="body" idx="1"/>
          </p:nvPr>
        </p:nvSpPr>
        <p:spPr>
          <a:xfrm>
            <a:off x="468313" y="1268413"/>
            <a:ext cx="8229600" cy="4525962"/>
          </a:xfrm>
        </p:spPr>
        <p:txBody>
          <a:bodyPr/>
          <a:lstStyle/>
          <a:p>
            <a:pPr eaLnBrk="1" hangingPunct="1">
              <a:lnSpc>
                <a:spcPct val="80000"/>
              </a:lnSpc>
              <a:defRPr/>
            </a:pPr>
            <a:r>
              <a:rPr lang="en-GB" altLang="en-US" sz="2800" dirty="0" smtClean="0">
                <a:latin typeface="Linkpen 2a Print" panose="03050602060000000000" pitchFamily="66" charset="0"/>
              </a:rPr>
              <a:t>The children will be bringing home a reading book from school.  </a:t>
            </a:r>
          </a:p>
          <a:p>
            <a:pPr eaLnBrk="1" hangingPunct="1">
              <a:lnSpc>
                <a:spcPct val="80000"/>
              </a:lnSpc>
              <a:defRPr/>
            </a:pPr>
            <a:r>
              <a:rPr lang="en-GB" altLang="en-US" sz="2800" dirty="0" smtClean="0">
                <a:latin typeface="Linkpen 2a Print" panose="03050602060000000000" pitchFamily="66" charset="0"/>
              </a:rPr>
              <a:t>Please read with your children as often as possible and write in their reading log.  </a:t>
            </a:r>
          </a:p>
          <a:p>
            <a:pPr eaLnBrk="1" hangingPunct="1">
              <a:lnSpc>
                <a:spcPct val="80000"/>
              </a:lnSpc>
              <a:defRPr/>
            </a:pPr>
            <a:endParaRPr lang="en-GB" altLang="en-US" sz="900" dirty="0" smtClean="0">
              <a:latin typeface="Linkpen 2a Print" panose="03050602060000000000" pitchFamily="66" charset="0"/>
            </a:endParaRPr>
          </a:p>
          <a:p>
            <a:pPr eaLnBrk="1" hangingPunct="1">
              <a:lnSpc>
                <a:spcPct val="80000"/>
              </a:lnSpc>
              <a:defRPr/>
            </a:pPr>
            <a:r>
              <a:rPr lang="en-GB" altLang="en-US" sz="2800" dirty="0" smtClean="0">
                <a:latin typeface="Linkpen 2a Print" panose="03050602060000000000" pitchFamily="66" charset="0"/>
              </a:rPr>
              <a:t>They should also be encouraged to read ‘real’ books from home or the library. We will be visiting the village library in November. </a:t>
            </a:r>
            <a:r>
              <a:rPr lang="en-GB" altLang="en-US" sz="2800" dirty="0" smtClean="0">
                <a:latin typeface="Linkpen 2a Print" panose="03050602060000000000" pitchFamily="66" charset="0"/>
              </a:rPr>
              <a:t>Please try and take your child down and have a look at the lovely children's </a:t>
            </a:r>
            <a:r>
              <a:rPr lang="en-GB" altLang="en-US" sz="2800" dirty="0" smtClean="0">
                <a:latin typeface="Linkpen 2a Print" panose="03050602060000000000" pitchFamily="66" charset="0"/>
              </a:rPr>
              <a:t>section.</a:t>
            </a:r>
            <a:endParaRPr lang="en-GB" altLang="en-US" sz="2800" dirty="0" smtClean="0">
              <a:latin typeface="Linkpen 2a Print" panose="03050602060000000000" pitchFamily="66" charset="0"/>
            </a:endParaRPr>
          </a:p>
        </p:txBody>
      </p:sp>
      <p:pic>
        <p:nvPicPr>
          <p:cNvPr id="14340" name="Picture 4" descr="C:\Users\Emma\AppData\Local\Microsoft\Windows\Temporary Internet Files\Content.IE5\3LE36XDR\MC9000889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627688"/>
            <a:ext cx="194468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063625"/>
          </a:xfrm>
        </p:spPr>
        <p:txBody>
          <a:bodyPr/>
          <a:lstStyle/>
          <a:p>
            <a:pPr eaLnBrk="1" hangingPunct="1">
              <a:defRPr/>
            </a:pPr>
            <a:r>
              <a:rPr lang="en-GB" altLang="en-US" dirty="0" smtClean="0">
                <a:latin typeface="Linkpen 2a Print" panose="03050602060000000000" pitchFamily="66" charset="0"/>
              </a:rPr>
              <a:t>Reading Books</a:t>
            </a:r>
            <a:endParaRPr lang="en-GB" dirty="0" smtClean="0">
              <a:latin typeface="Linkpen 2a Print" panose="03050602060000000000" pitchFamily="66" charset="0"/>
            </a:endParaRPr>
          </a:p>
        </p:txBody>
      </p:sp>
      <p:sp>
        <p:nvSpPr>
          <p:cNvPr id="3" name="Content Placeholder 2"/>
          <p:cNvSpPr>
            <a:spLocks noGrp="1"/>
          </p:cNvSpPr>
          <p:nvPr>
            <p:ph idx="1"/>
          </p:nvPr>
        </p:nvSpPr>
        <p:spPr>
          <a:xfrm>
            <a:off x="468313" y="1196975"/>
            <a:ext cx="8229600" cy="5184775"/>
          </a:xfrm>
        </p:spPr>
        <p:txBody>
          <a:bodyPr/>
          <a:lstStyle/>
          <a:p>
            <a:pPr eaLnBrk="1" hangingPunct="1">
              <a:defRPr/>
            </a:pPr>
            <a:r>
              <a:rPr lang="en-GB" altLang="en-US" sz="1800" dirty="0" smtClean="0">
                <a:latin typeface="Linkpen 2a Print" panose="03050602060000000000" pitchFamily="66" charset="0"/>
              </a:rPr>
              <a:t>Reading books need to be sent back in in the book bag.</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We read every day with the children in all subjects and will write in their reading logs once a week after whole class, individual or guided group reading.  If you feel your child needs to change reading levels please email us.</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At this early stage when sharing picture books the focus is on talking through the pictures and developing the use of ‘story book’ language, as their phonic skills develop they will bring home books linked to the sounds we have taught.</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When reading the Phonic Reading Scheme Books it is important that phonics is the first and main strategy used to decode the words. Books will be carefully matched to the phonemes they have been taught.</a:t>
            </a:r>
            <a:endParaRPr lang="en-US" altLang="en-US" sz="1800" dirty="0" smtClean="0">
              <a:latin typeface="Linkpen 2a Print" panose="03050602060000000000" pitchFamily="66" charset="0"/>
            </a:endParaRPr>
          </a:p>
          <a:p>
            <a:pPr eaLnBrk="1" hangingPunct="1">
              <a:defRPr/>
            </a:pPr>
            <a:endParaRPr lang="en-GB" altLang="en-US" sz="2000" dirty="0" smtClean="0">
              <a:latin typeface="Kristen ITC" panose="03050502040202030202"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468313" y="260350"/>
            <a:ext cx="8229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4400" b="1">
                <a:solidFill>
                  <a:schemeClr val="tx2"/>
                </a:solidFill>
                <a:latin typeface="Times New Roman" pitchFamily="18" charset="0"/>
                <a:cs typeface="Arial" charset="0"/>
              </a:defRPr>
            </a:lvl1pPr>
            <a:lvl2pPr algn="ctr" eaLnBrk="0" hangingPunct="0">
              <a:defRPr sz="4400" b="1">
                <a:solidFill>
                  <a:schemeClr val="tx2"/>
                </a:solidFill>
                <a:latin typeface="Times New Roman" pitchFamily="18" charset="0"/>
                <a:cs typeface="Arial" charset="0"/>
              </a:defRPr>
            </a:lvl2pPr>
            <a:lvl3pPr algn="ctr" eaLnBrk="0" hangingPunct="0">
              <a:defRPr sz="4400" b="1">
                <a:solidFill>
                  <a:schemeClr val="tx2"/>
                </a:solidFill>
                <a:latin typeface="Times New Roman" pitchFamily="18" charset="0"/>
                <a:cs typeface="Arial" charset="0"/>
              </a:defRPr>
            </a:lvl3pPr>
            <a:lvl4pPr algn="ctr" eaLnBrk="0" hangingPunct="0">
              <a:defRPr sz="4400" b="1">
                <a:solidFill>
                  <a:schemeClr val="tx2"/>
                </a:solidFill>
                <a:latin typeface="Times New Roman" pitchFamily="18" charset="0"/>
                <a:cs typeface="Arial" charset="0"/>
              </a:defRPr>
            </a:lvl4pPr>
            <a:lvl5pPr algn="ctr" eaLnBrk="0" hangingPunct="0">
              <a:defRPr sz="4400" b="1">
                <a:solidFill>
                  <a:schemeClr val="tx2"/>
                </a:solidFill>
                <a:latin typeface="Times New Roman" pitchFamily="18" charset="0"/>
                <a:cs typeface="Arial" charset="0"/>
              </a:defRPr>
            </a:lvl5pPr>
            <a:lvl6pPr marL="457200" algn="ctr" eaLnBrk="0" fontAlgn="base" hangingPunct="0">
              <a:spcBef>
                <a:spcPct val="0"/>
              </a:spcBef>
              <a:spcAft>
                <a:spcPct val="0"/>
              </a:spcAft>
              <a:defRPr sz="4400" b="1">
                <a:solidFill>
                  <a:schemeClr val="tx2"/>
                </a:solidFill>
                <a:latin typeface="Times New Roman" pitchFamily="18" charset="0"/>
                <a:cs typeface="Arial" charset="0"/>
              </a:defRPr>
            </a:lvl6pPr>
            <a:lvl7pPr marL="914400" algn="ctr" eaLnBrk="0" fontAlgn="base" hangingPunct="0">
              <a:spcBef>
                <a:spcPct val="0"/>
              </a:spcBef>
              <a:spcAft>
                <a:spcPct val="0"/>
              </a:spcAft>
              <a:defRPr sz="4400" b="1">
                <a:solidFill>
                  <a:schemeClr val="tx2"/>
                </a:solidFill>
                <a:latin typeface="Times New Roman" pitchFamily="18" charset="0"/>
                <a:cs typeface="Arial" charset="0"/>
              </a:defRPr>
            </a:lvl7pPr>
            <a:lvl8pPr marL="1371600" algn="ctr" eaLnBrk="0" fontAlgn="base" hangingPunct="0">
              <a:spcBef>
                <a:spcPct val="0"/>
              </a:spcBef>
              <a:spcAft>
                <a:spcPct val="0"/>
              </a:spcAft>
              <a:defRPr sz="4400" b="1">
                <a:solidFill>
                  <a:schemeClr val="tx2"/>
                </a:solidFill>
                <a:latin typeface="Times New Roman" pitchFamily="18" charset="0"/>
                <a:cs typeface="Arial" charset="0"/>
              </a:defRPr>
            </a:lvl8pPr>
            <a:lvl9pPr marL="1828800" algn="ctr" eaLnBrk="0" fontAlgn="base" hangingPunct="0">
              <a:spcBef>
                <a:spcPct val="0"/>
              </a:spcBef>
              <a:spcAft>
                <a:spcPct val="0"/>
              </a:spcAft>
              <a:defRPr sz="4400" b="1">
                <a:solidFill>
                  <a:schemeClr val="tx2"/>
                </a:solidFill>
                <a:latin typeface="Times New Roman" pitchFamily="18" charset="0"/>
                <a:cs typeface="Arial" charset="0"/>
              </a:defRPr>
            </a:lvl9pPr>
          </a:lstStyle>
          <a:p>
            <a:pPr eaLnBrk="1" hangingPunct="1">
              <a:defRPr/>
            </a:pPr>
            <a:r>
              <a:rPr lang="en-GB" altLang="en-US" dirty="0" smtClean="0">
                <a:effectLst>
                  <a:outerShdw blurRad="38100" dist="38100" dir="2700000" algn="tl">
                    <a:srgbClr val="000000"/>
                  </a:outerShdw>
                </a:effectLst>
                <a:latin typeface="Linkpen 2a Print" panose="03050602060000000000" pitchFamily="66" charset="0"/>
              </a:rPr>
              <a:t>Book Bags</a:t>
            </a:r>
          </a:p>
        </p:txBody>
      </p:sp>
      <p:sp>
        <p:nvSpPr>
          <p:cNvPr id="3" name="Content Placeholder 2"/>
          <p:cNvSpPr>
            <a:spLocks/>
          </p:cNvSpPr>
          <p:nvPr/>
        </p:nvSpPr>
        <p:spPr bwMode="auto">
          <a:xfrm>
            <a:off x="469900" y="1484313"/>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cs typeface="Arial" charset="0"/>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cs typeface="Arial"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cs typeface="Arial"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cs typeface="Arial" charset="0"/>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9pPr>
          </a:lstStyle>
          <a:p>
            <a:pPr eaLnBrk="1" hangingPunct="1">
              <a:defRPr/>
            </a:pPr>
            <a:r>
              <a:rPr lang="en-GB" altLang="en-US" sz="2800" dirty="0" smtClean="0">
                <a:effectLst>
                  <a:outerShdw blurRad="38100" dist="38100" dir="2700000" algn="tl">
                    <a:srgbClr val="000000"/>
                  </a:outerShdw>
                </a:effectLst>
                <a:latin typeface="Linkpen 2a Print" panose="03050602060000000000" pitchFamily="66" charset="0"/>
              </a:rPr>
              <a:t>Please use these </a:t>
            </a:r>
            <a:r>
              <a:rPr lang="en-US" altLang="en-US" sz="2800" dirty="0" smtClean="0">
                <a:effectLst>
                  <a:outerShdw blurRad="38100" dist="38100" dir="2700000" algn="tl">
                    <a:srgbClr val="000000"/>
                  </a:outerShdw>
                </a:effectLst>
                <a:latin typeface="Linkpen 2a Print" panose="03050602060000000000" pitchFamily="66" charset="0"/>
              </a:rPr>
              <a:t>for books only.</a:t>
            </a:r>
          </a:p>
          <a:p>
            <a:pPr eaLnBrk="1" hangingPunct="1">
              <a:defRPr/>
            </a:pPr>
            <a:endParaRPr lang="en-US" altLang="en-US" sz="2800" dirty="0" smtClean="0">
              <a:effectLst>
                <a:outerShdw blurRad="38100" dist="38100" dir="2700000" algn="tl">
                  <a:srgbClr val="000000"/>
                </a:outerShdw>
              </a:effectLst>
              <a:latin typeface="Linkpen 2a Print" panose="03050602060000000000" pitchFamily="66" charset="0"/>
            </a:endParaRPr>
          </a:p>
          <a:p>
            <a:pPr eaLnBrk="1" hangingPunct="1">
              <a:defRPr/>
            </a:pPr>
            <a:r>
              <a:rPr lang="en-US" altLang="en-US" sz="2800" dirty="0" smtClean="0">
                <a:effectLst>
                  <a:outerShdw blurRad="38100" dist="38100" dir="2700000" algn="tl">
                    <a:srgbClr val="000000"/>
                  </a:outerShdw>
                </a:effectLst>
                <a:latin typeface="Linkpen 2a Print" panose="03050602060000000000" pitchFamily="66" charset="0"/>
              </a:rPr>
              <a:t>Last year we lost several books because of water bottles leaking on them or fruit going rotten.</a:t>
            </a:r>
          </a:p>
          <a:p>
            <a:pPr eaLnBrk="1" hangingPunct="1">
              <a:defRPr/>
            </a:pPr>
            <a:endParaRPr lang="en-US" altLang="en-US" sz="2800" dirty="0" smtClean="0">
              <a:effectLst>
                <a:outerShdw blurRad="38100" dist="38100" dir="2700000" algn="tl">
                  <a:srgbClr val="000000"/>
                </a:outerShdw>
              </a:effectLst>
              <a:latin typeface="Linkpen 2a Print" panose="03050602060000000000" pitchFamily="66" charset="0"/>
            </a:endParaRPr>
          </a:p>
          <a:p>
            <a:pPr eaLnBrk="1" hangingPunct="1">
              <a:defRPr/>
            </a:pPr>
            <a:r>
              <a:rPr lang="en-US" altLang="en-US" sz="2800" dirty="0" smtClean="0">
                <a:effectLst>
                  <a:outerShdw blurRad="38100" dist="38100" dir="2700000" algn="tl">
                    <a:srgbClr val="000000"/>
                  </a:outerShdw>
                </a:effectLst>
                <a:latin typeface="Linkpen 2a Print" panose="03050602060000000000" pitchFamily="66" charset="0"/>
              </a:rPr>
              <a:t>Please send these </a:t>
            </a:r>
            <a:r>
              <a:rPr lang="en-US" altLang="en-US" sz="2800" dirty="0" smtClean="0">
                <a:effectLst>
                  <a:outerShdw blurRad="38100" dist="38100" dir="2700000" algn="tl">
                    <a:srgbClr val="000000"/>
                  </a:outerShdw>
                </a:effectLst>
                <a:latin typeface="Linkpen 2a Print" panose="03050602060000000000" pitchFamily="66" charset="0"/>
              </a:rPr>
              <a:t>bags in </a:t>
            </a:r>
            <a:r>
              <a:rPr lang="en-US" altLang="en-US" sz="2800" dirty="0" smtClean="0">
                <a:effectLst>
                  <a:outerShdw blurRad="38100" dist="38100" dir="2700000" algn="tl">
                    <a:srgbClr val="000000"/>
                  </a:outerShdw>
                </a:effectLst>
                <a:latin typeface="Linkpen 2a Print" panose="03050602060000000000" pitchFamily="66" charset="0"/>
              </a:rPr>
              <a:t>everyday.</a:t>
            </a:r>
            <a:endParaRPr lang="en-GB" altLang="en-US" sz="2800" dirty="0" smtClean="0">
              <a:effectLst>
                <a:outerShdw blurRad="38100" dist="38100" dir="2700000" algn="tl">
                  <a:srgbClr val="000000"/>
                </a:outerShdw>
              </a:effectLst>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87675" y="2298700"/>
            <a:ext cx="3108325" cy="4530725"/>
          </a:xfrm>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8913"/>
            <a:ext cx="60483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288" y="0"/>
            <a:ext cx="91440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a:defRPr/>
            </a:pPr>
            <a:r>
              <a:rPr lang="en-US" kern="0" dirty="0" smtClean="0">
                <a:latin typeface="Linkpen 2a Print" panose="03050602060000000000" pitchFamily="66" charset="0"/>
              </a:rPr>
              <a:t>In EYFS and Key Stage 1:</a:t>
            </a:r>
            <a:endParaRPr lang="en-GB" kern="0" dirty="0">
              <a:latin typeface="Linkpen 2a Print" panose="03050602060000000000" pitchFamily="66" charset="0"/>
            </a:endParaRPr>
          </a:p>
        </p:txBody>
      </p:sp>
      <p:sp>
        <p:nvSpPr>
          <p:cNvPr id="18435" name="Rectangle 4"/>
          <p:cNvSpPr>
            <a:spLocks noChangeArrowheads="1"/>
          </p:cNvSpPr>
          <p:nvPr/>
        </p:nvSpPr>
        <p:spPr bwMode="auto">
          <a:xfrm>
            <a:off x="395288" y="1773238"/>
            <a:ext cx="864076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buFont typeface="Times New Roman" panose="02020603050405020304" pitchFamily="18" charset="0"/>
              <a:buAutoNum type="arabicPeriod"/>
            </a:pPr>
            <a:r>
              <a:rPr lang="en-US" altLang="en-US" sz="1600" b="1" dirty="0">
                <a:latin typeface="Linkpen 2a Print" panose="03050602060000000000" pitchFamily="66" charset="0"/>
              </a:rPr>
              <a:t>Our priority is </a:t>
            </a:r>
            <a:r>
              <a:rPr lang="en-US" altLang="en-US" sz="1600" b="1" u="sng" dirty="0">
                <a:latin typeface="Linkpen 2a Print" panose="03050602060000000000" pitchFamily="66" charset="0"/>
              </a:rPr>
              <a:t>meeting the needs of our children</a:t>
            </a:r>
            <a:r>
              <a:rPr lang="en-US" altLang="en-US" sz="1600" b="1" dirty="0">
                <a:latin typeface="Linkpen 2a Print" panose="03050602060000000000" pitchFamily="66" charset="0"/>
              </a:rPr>
              <a:t> </a:t>
            </a:r>
            <a:r>
              <a:rPr lang="en-GB" altLang="en-US" sz="1600" b="1" dirty="0">
                <a:latin typeface="Linkpen 2a Print" panose="03050602060000000000" pitchFamily="66" charset="0"/>
              </a:rPr>
              <a:t>– whichever class they are in.</a:t>
            </a:r>
          </a:p>
          <a:p>
            <a:pPr>
              <a:buFont typeface="Times New Roman" panose="02020603050405020304" pitchFamily="18" charset="0"/>
              <a:buAutoNum type="arabicPeriod"/>
            </a:pPr>
            <a:r>
              <a:rPr lang="en-GB" altLang="en-US" sz="1600" b="1" dirty="0">
                <a:latin typeface="Linkpen 2a Print" panose="03050602060000000000" pitchFamily="66" charset="0"/>
              </a:rPr>
              <a:t>Your child will get the required ‘diet’ for their year group – </a:t>
            </a:r>
            <a:r>
              <a:rPr lang="en-GB" altLang="en-US" sz="1600" i="1" u="sng" dirty="0">
                <a:latin typeface="Linkpen 2a Print" panose="03050602060000000000" pitchFamily="66" charset="0"/>
              </a:rPr>
              <a:t>but also a diet that is tailored to their need </a:t>
            </a:r>
            <a:r>
              <a:rPr lang="en-GB" altLang="en-US" sz="1600" b="1" dirty="0">
                <a:latin typeface="Linkpen 2a Print" panose="03050602060000000000" pitchFamily="66" charset="0"/>
              </a:rPr>
              <a:t>– this may look different for children in different classes.</a:t>
            </a:r>
          </a:p>
          <a:p>
            <a:pPr>
              <a:buFont typeface="Times New Roman" panose="02020603050405020304" pitchFamily="18" charset="0"/>
              <a:buAutoNum type="arabicPeriod"/>
            </a:pPr>
            <a:r>
              <a:rPr lang="en-US" altLang="en-US" sz="1600" dirty="0">
                <a:latin typeface="Linkpen 2a Print" panose="03050602060000000000" pitchFamily="66" charset="0"/>
              </a:rPr>
              <a:t>Classes may work completely independently… </a:t>
            </a:r>
            <a:r>
              <a:rPr lang="en-US" altLang="en-US" sz="1600" i="1" dirty="0">
                <a:latin typeface="Linkpen 2a Print" panose="03050602060000000000" pitchFamily="66" charset="0"/>
              </a:rPr>
              <a:t>sometimes.</a:t>
            </a:r>
          </a:p>
          <a:p>
            <a:pPr>
              <a:buFont typeface="Times New Roman" panose="02020603050405020304" pitchFamily="18" charset="0"/>
              <a:buAutoNum type="arabicPeriod"/>
            </a:pPr>
            <a:r>
              <a:rPr lang="en-US" altLang="en-US" sz="1600" dirty="0">
                <a:latin typeface="Linkpen 2a Print" panose="03050602060000000000" pitchFamily="66" charset="0"/>
              </a:rPr>
              <a:t>Classes may work with the class next door… </a:t>
            </a:r>
            <a:r>
              <a:rPr lang="en-US" altLang="en-US" sz="1600" i="1" dirty="0">
                <a:latin typeface="Linkpen 2a Print" panose="03050602060000000000" pitchFamily="66" charset="0"/>
              </a:rPr>
              <a:t>sometimes.</a:t>
            </a:r>
          </a:p>
          <a:p>
            <a:pPr>
              <a:buFont typeface="Times New Roman" panose="02020603050405020304" pitchFamily="18" charset="0"/>
              <a:buAutoNum type="arabicPeriod"/>
            </a:pPr>
            <a:r>
              <a:rPr lang="en-US" altLang="en-US" sz="1600" dirty="0">
                <a:latin typeface="Linkpen 2a Print" panose="03050602060000000000" pitchFamily="66" charset="0"/>
              </a:rPr>
              <a:t>Children </a:t>
            </a:r>
            <a:r>
              <a:rPr lang="en-US" altLang="en-US" sz="1600" u="sng" dirty="0">
                <a:latin typeface="Linkpen 2a Print" panose="03050602060000000000" pitchFamily="66" charset="0"/>
              </a:rPr>
              <a:t>may</a:t>
            </a:r>
            <a:r>
              <a:rPr lang="en-US" altLang="en-US" sz="1600" dirty="0">
                <a:latin typeface="Linkpen 2a Print" panose="03050602060000000000" pitchFamily="66" charset="0"/>
              </a:rPr>
              <a:t> do things with other children in their year group – thus mixing with other classes or doing similar activities… </a:t>
            </a:r>
            <a:r>
              <a:rPr lang="en-US" altLang="en-US" sz="1600" i="1" dirty="0">
                <a:latin typeface="Linkpen 2a Print" panose="03050602060000000000" pitchFamily="66" charset="0"/>
              </a:rPr>
              <a:t>sometimes.</a:t>
            </a:r>
          </a:p>
          <a:p>
            <a:pPr>
              <a:buFont typeface="Times New Roman" panose="02020603050405020304" pitchFamily="18" charset="0"/>
              <a:buAutoNum type="arabicPeriod"/>
            </a:pPr>
            <a:r>
              <a:rPr lang="en-US" altLang="en-US" sz="1600" dirty="0">
                <a:latin typeface="Linkpen 2a Print" panose="03050602060000000000" pitchFamily="66" charset="0"/>
              </a:rPr>
              <a:t>For example: at Christmas, UK will work with Thailand on a performance and India will work with Italy on a different performance – each child will be included.</a:t>
            </a:r>
          </a:p>
          <a:p>
            <a:pPr>
              <a:buFont typeface="Times New Roman" panose="02020603050405020304" pitchFamily="18" charset="0"/>
              <a:buAutoNum type="arabicPeriod"/>
            </a:pPr>
            <a:r>
              <a:rPr lang="en-US" altLang="en-US" sz="1600" dirty="0">
                <a:latin typeface="Linkpen 2a Print" panose="03050602060000000000" pitchFamily="66" charset="0"/>
              </a:rPr>
              <a:t>You may hear that children who are in another class, </a:t>
            </a:r>
            <a:r>
              <a:rPr lang="en-US" altLang="en-US" sz="1600" i="1" dirty="0">
                <a:latin typeface="Linkpen 2a Print" panose="03050602060000000000" pitchFamily="66" charset="0"/>
              </a:rPr>
              <a:t>but are in the same year group as your child, </a:t>
            </a:r>
            <a:r>
              <a:rPr lang="en-US" altLang="en-US" sz="1600" dirty="0">
                <a:latin typeface="Linkpen 2a Print" panose="03050602060000000000" pitchFamily="66" charset="0"/>
              </a:rPr>
              <a:t>are doing something different from your child – don’t worry!  Refer to point 1!</a:t>
            </a:r>
          </a:p>
          <a:p>
            <a:pPr>
              <a:buFont typeface="Times New Roman" panose="02020603050405020304" pitchFamily="18" charset="0"/>
              <a:buAutoNum type="arabicPeriod"/>
            </a:pPr>
            <a:r>
              <a:rPr lang="en-US" altLang="en-US" sz="1600" dirty="0">
                <a:latin typeface="Linkpen 2a Print" panose="03050602060000000000" pitchFamily="66" charset="0"/>
              </a:rPr>
              <a:t>We will try our best to communicate clearly with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955675"/>
          </a:xfrm>
        </p:spPr>
        <p:txBody>
          <a:bodyPr/>
          <a:lstStyle/>
          <a:p>
            <a:pPr eaLnBrk="1" hangingPunct="1">
              <a:defRPr/>
            </a:pPr>
            <a:r>
              <a:rPr lang="en-GB" altLang="en-US" dirty="0" smtClean="0">
                <a:latin typeface="Linkpen 2a Print" panose="03050602060000000000" pitchFamily="66" charset="0"/>
              </a:rPr>
              <a:t>School Uniform</a:t>
            </a:r>
            <a:endParaRPr lang="en-US" altLang="en-US" dirty="0" smtClean="0">
              <a:latin typeface="Linkpen 2a Print" panose="03050602060000000000" pitchFamily="66" charset="0"/>
            </a:endParaRPr>
          </a:p>
        </p:txBody>
      </p:sp>
      <p:sp>
        <p:nvSpPr>
          <p:cNvPr id="5123" name="Rectangle 3"/>
          <p:cNvSpPr>
            <a:spLocks noGrp="1" noChangeArrowheads="1"/>
          </p:cNvSpPr>
          <p:nvPr>
            <p:ph type="body" idx="1"/>
          </p:nvPr>
        </p:nvSpPr>
        <p:spPr>
          <a:xfrm>
            <a:off x="179388" y="908050"/>
            <a:ext cx="8856662" cy="5949950"/>
          </a:xfrm>
        </p:spPr>
        <p:txBody>
          <a:bodyPr/>
          <a:lstStyle/>
          <a:p>
            <a:pPr eaLnBrk="1" hangingPunct="1">
              <a:lnSpc>
                <a:spcPct val="90000"/>
              </a:lnSpc>
              <a:defRPr/>
            </a:pPr>
            <a:r>
              <a:rPr lang="en-GB" altLang="en-US" sz="2400" dirty="0" smtClean="0">
                <a:latin typeface="Linkpen 2a Print" panose="03050602060000000000" pitchFamily="66" charset="0"/>
              </a:rPr>
              <a:t>Please ensure that all of your children’s school uniform, including PE kits (after Christmas) and coats, </a:t>
            </a:r>
            <a:r>
              <a:rPr lang="en-GB" altLang="en-US" sz="2400" dirty="0" smtClean="0">
                <a:latin typeface="Linkpen 2a Print" panose="03050602060000000000" pitchFamily="66" charset="0"/>
              </a:rPr>
              <a:t>is </a:t>
            </a:r>
            <a:r>
              <a:rPr lang="en-GB" altLang="en-US" sz="2400" dirty="0" smtClean="0">
                <a:latin typeface="Linkpen 2a Print" panose="03050602060000000000" pitchFamily="66" charset="0"/>
              </a:rPr>
              <a:t>clearly labelled with their name.</a:t>
            </a:r>
          </a:p>
          <a:p>
            <a:pPr eaLnBrk="1" hangingPunct="1">
              <a:lnSpc>
                <a:spcPct val="90000"/>
              </a:lnSpc>
              <a:defRPr/>
            </a:pPr>
            <a:endParaRPr lang="en-GB" altLang="en-US" sz="18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If you notice the name is starting to wear </a:t>
            </a:r>
            <a:r>
              <a:rPr lang="en-GB" altLang="en-US" sz="2400" dirty="0" smtClean="0">
                <a:latin typeface="Linkpen 2a Print" panose="03050602060000000000" pitchFamily="66" charset="0"/>
              </a:rPr>
              <a:t>off, </a:t>
            </a:r>
            <a:r>
              <a:rPr lang="en-GB" altLang="en-US" sz="2400" dirty="0" smtClean="0">
                <a:latin typeface="Linkpen 2a Print" panose="03050602060000000000" pitchFamily="66" charset="0"/>
              </a:rPr>
              <a:t>please could you re-write </a:t>
            </a:r>
            <a:r>
              <a:rPr lang="en-GB" altLang="en-US" sz="2400" dirty="0" smtClean="0">
                <a:latin typeface="Linkpen 2a Print" panose="03050602060000000000" pitchFamily="66" charset="0"/>
              </a:rPr>
              <a:t>it </a:t>
            </a:r>
            <a:r>
              <a:rPr lang="en-GB" altLang="en-US" sz="2400" dirty="0" smtClean="0">
                <a:latin typeface="Linkpen 2a Print" panose="03050602060000000000" pitchFamily="66" charset="0"/>
              </a:rPr>
              <a:t>so we know </a:t>
            </a:r>
            <a:r>
              <a:rPr lang="en-GB" altLang="en-US" sz="2400" dirty="0" smtClean="0">
                <a:latin typeface="Linkpen 2a Print" panose="03050602060000000000" pitchFamily="66" charset="0"/>
              </a:rPr>
              <a:t>to whom </a:t>
            </a:r>
            <a:r>
              <a:rPr lang="en-GB" altLang="en-US" sz="2400" dirty="0" smtClean="0">
                <a:latin typeface="Linkpen 2a Print" panose="03050602060000000000" pitchFamily="66" charset="0"/>
              </a:rPr>
              <a:t>items </a:t>
            </a:r>
            <a:r>
              <a:rPr lang="en-GB" altLang="en-US" sz="2400" dirty="0" smtClean="0">
                <a:latin typeface="Linkpen 2a Print" panose="03050602060000000000" pitchFamily="66" charset="0"/>
              </a:rPr>
              <a:t>belong.</a:t>
            </a:r>
            <a:endParaRPr lang="en-GB" altLang="en-US" sz="2400" dirty="0" smtClean="0">
              <a:latin typeface="Linkpen 2a Print" panose="03050602060000000000" pitchFamily="66" charset="0"/>
            </a:endParaRPr>
          </a:p>
          <a:p>
            <a:pPr eaLnBrk="1" hangingPunct="1">
              <a:lnSpc>
                <a:spcPct val="90000"/>
              </a:lnSpc>
              <a:defRPr/>
            </a:pPr>
            <a:endParaRPr lang="en-GB" altLang="en-US" sz="18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At the end of the day we try to collect all jumpers and </a:t>
            </a:r>
            <a:r>
              <a:rPr lang="en-GB" altLang="en-US" sz="2400" dirty="0" smtClean="0">
                <a:latin typeface="Linkpen 2a Print" panose="03050602060000000000" pitchFamily="66" charset="0"/>
              </a:rPr>
              <a:t>cardigans, </a:t>
            </a:r>
            <a:r>
              <a:rPr lang="en-GB" altLang="en-US" sz="2400" dirty="0" err="1" smtClean="0">
                <a:latin typeface="Linkpen 2a Print" panose="03050602060000000000" pitchFamily="66" charset="0"/>
              </a:rPr>
              <a:t>etc</a:t>
            </a:r>
            <a:r>
              <a:rPr lang="en-GB" altLang="en-US" sz="2400" dirty="0" smtClean="0">
                <a:latin typeface="Linkpen 2a Print" panose="03050602060000000000" pitchFamily="66" charset="0"/>
              </a:rPr>
              <a:t>, </a:t>
            </a:r>
            <a:r>
              <a:rPr lang="en-GB" altLang="en-US" sz="2400" dirty="0" smtClean="0">
                <a:latin typeface="Linkpen 2a Print" panose="03050602060000000000" pitchFamily="66" charset="0"/>
              </a:rPr>
              <a:t>from the cloakroom to give </a:t>
            </a:r>
            <a:r>
              <a:rPr lang="en-GB" altLang="en-US" sz="2400" dirty="0" smtClean="0">
                <a:latin typeface="Linkpen 2a Print" panose="03050602060000000000" pitchFamily="66" charset="0"/>
              </a:rPr>
              <a:t>out,  </a:t>
            </a:r>
            <a:r>
              <a:rPr lang="en-GB" altLang="en-US" sz="2400" dirty="0" smtClean="0">
                <a:latin typeface="Linkpen 2a Print" panose="03050602060000000000" pitchFamily="66" charset="0"/>
              </a:rPr>
              <a:t>but please check your children’s jumpers when they get home to ensure they are not wearing somebody else’s.</a:t>
            </a:r>
            <a:endParaRPr lang="en-US" altLang="en-US" sz="2400"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altLang="en-US" dirty="0" smtClean="0">
                <a:latin typeface="Linkpen 2a Print" panose="03050602060000000000" pitchFamily="66" charset="0"/>
              </a:rPr>
              <a:t>Learning Journals</a:t>
            </a:r>
            <a:endParaRPr lang="en-US" altLang="en-US" dirty="0" smtClean="0">
              <a:latin typeface="Linkpen 2a Print" panose="03050602060000000000" pitchFamily="66" charset="0"/>
            </a:endParaRPr>
          </a:p>
        </p:txBody>
      </p:sp>
      <p:sp>
        <p:nvSpPr>
          <p:cNvPr id="6147" name="Rectangle 3"/>
          <p:cNvSpPr>
            <a:spLocks noGrp="1" noChangeArrowheads="1"/>
          </p:cNvSpPr>
          <p:nvPr>
            <p:ph type="body" idx="1"/>
          </p:nvPr>
        </p:nvSpPr>
        <p:spPr>
          <a:xfrm>
            <a:off x="250825" y="1341438"/>
            <a:ext cx="8569325" cy="4525962"/>
          </a:xfrm>
        </p:spPr>
        <p:txBody>
          <a:bodyPr/>
          <a:lstStyle/>
          <a:p>
            <a:pPr eaLnBrk="1" hangingPunct="1">
              <a:lnSpc>
                <a:spcPct val="80000"/>
              </a:lnSpc>
              <a:defRPr/>
            </a:pPr>
            <a:r>
              <a:rPr lang="en-GB" altLang="zh-CN" dirty="0" smtClean="0">
                <a:latin typeface="Linkpen 2a Print" panose="03050602060000000000" pitchFamily="66" charset="0"/>
                <a:ea typeface="宋体" pitchFamily="2" charset="-122"/>
              </a:rPr>
              <a:t>One of the ways in which your child is assessed in </a:t>
            </a:r>
            <a:r>
              <a:rPr lang="en-GB" altLang="zh-CN" dirty="0" smtClean="0">
                <a:latin typeface="Linkpen 2a Print" panose="03050602060000000000" pitchFamily="66" charset="0"/>
                <a:ea typeface="宋体" pitchFamily="2" charset="-122"/>
              </a:rPr>
              <a:t>Reception </a:t>
            </a:r>
            <a:r>
              <a:rPr lang="en-GB" altLang="zh-CN" dirty="0" smtClean="0">
                <a:latin typeface="Linkpen 2a Print" panose="03050602060000000000" pitchFamily="66" charset="0"/>
                <a:ea typeface="宋体" pitchFamily="2" charset="-122"/>
              </a:rPr>
              <a:t>is through collecting evidence of things they have said or done.  </a:t>
            </a:r>
            <a:r>
              <a:rPr lang="en-GB" altLang="zh-CN" dirty="0" smtClean="0">
                <a:latin typeface="Linkpen 2a Print" panose="03050602060000000000" pitchFamily="66" charset="0"/>
                <a:ea typeface="宋体" pitchFamily="2" charset="-122"/>
              </a:rPr>
              <a:t>These are put into a ‘Learning Journal’, which is simply a scrapbook of your child’s achievements.  </a:t>
            </a:r>
          </a:p>
          <a:p>
            <a:pPr eaLnBrk="1" hangingPunct="1">
              <a:lnSpc>
                <a:spcPct val="80000"/>
              </a:lnSpc>
              <a:defRPr/>
            </a:pPr>
            <a:endParaRPr lang="en-GB" altLang="zh-CN" dirty="0" smtClean="0">
              <a:latin typeface="Linkpen 2a Print" panose="03050602060000000000" pitchFamily="66" charset="0"/>
              <a:ea typeface="宋体" pitchFamily="2" charset="-122"/>
            </a:endParaRPr>
          </a:p>
          <a:p>
            <a:pPr eaLnBrk="1" hangingPunct="1">
              <a:lnSpc>
                <a:spcPct val="80000"/>
              </a:lnSpc>
              <a:defRPr/>
            </a:pPr>
            <a:r>
              <a:rPr lang="en-GB" altLang="zh-CN" dirty="0" smtClean="0">
                <a:latin typeface="Linkpen 2a Print" panose="03050602060000000000" pitchFamily="66" charset="0"/>
                <a:ea typeface="宋体" pitchFamily="2" charset="-122"/>
              </a:rPr>
              <a:t>Throughout </a:t>
            </a:r>
            <a:r>
              <a:rPr lang="en-GB" altLang="zh-CN" dirty="0" smtClean="0">
                <a:latin typeface="Linkpen 2a Print" panose="03050602060000000000" pitchFamily="66" charset="0"/>
                <a:ea typeface="宋体" pitchFamily="2" charset="-122"/>
              </a:rPr>
              <a:t>Reception </a:t>
            </a:r>
            <a:r>
              <a:rPr lang="en-GB" altLang="zh-CN" dirty="0" smtClean="0">
                <a:latin typeface="Linkpen 2a Print" panose="03050602060000000000" pitchFamily="66" charset="0"/>
                <a:ea typeface="宋体" pitchFamily="2" charset="-122"/>
              </a:rPr>
              <a:t>this is used to work out your child’s learning and their next steps.</a:t>
            </a:r>
            <a:endParaRPr lang="en-US" altLang="en-US"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GB" altLang="en-US" dirty="0" smtClean="0">
                <a:latin typeface="Linkpen 2a Print" panose="03050602060000000000" pitchFamily="66" charset="0"/>
              </a:rPr>
              <a:t>Learning Journals</a:t>
            </a:r>
            <a:endParaRPr lang="en-GB" dirty="0" smtClean="0">
              <a:latin typeface="Linkpen 2a Print" panose="03050602060000000000" pitchFamily="66" charset="0"/>
            </a:endParaRPr>
          </a:p>
        </p:txBody>
      </p:sp>
      <p:sp>
        <p:nvSpPr>
          <p:cNvPr id="29699" name="Rectangle 3"/>
          <p:cNvSpPr>
            <a:spLocks noGrp="1" noChangeArrowheads="1"/>
          </p:cNvSpPr>
          <p:nvPr>
            <p:ph type="body" idx="1"/>
          </p:nvPr>
        </p:nvSpPr>
        <p:spPr>
          <a:xfrm>
            <a:off x="250825" y="1268413"/>
            <a:ext cx="8713788" cy="5184775"/>
          </a:xfrm>
        </p:spPr>
        <p:txBody>
          <a:bodyPr/>
          <a:lstStyle/>
          <a:p>
            <a:pPr>
              <a:defRPr/>
            </a:pPr>
            <a:r>
              <a:rPr lang="en-GB" altLang="zh-CN" sz="2400" dirty="0" smtClean="0">
                <a:latin typeface="Linkpen 2a Print" panose="03050602060000000000" pitchFamily="66" charset="0"/>
                <a:ea typeface="宋体" panose="02010600030101010101" pitchFamily="2" charset="-122"/>
              </a:rPr>
              <a:t>One of the ways we ask you to help with this is through completing ‘Did you know?’ slips telling us of their achievements and providing evidence of things they have said or done outside of school.  </a:t>
            </a:r>
          </a:p>
          <a:p>
            <a:pPr>
              <a:defRPr/>
            </a:pPr>
            <a:endParaRPr lang="en-GB" altLang="zh-CN" sz="2400" dirty="0" smtClean="0">
              <a:latin typeface="Linkpen 2a Print" panose="03050602060000000000" pitchFamily="66" charset="0"/>
              <a:ea typeface="宋体" panose="02010600030101010101" pitchFamily="2" charset="-122"/>
            </a:endParaRPr>
          </a:p>
          <a:p>
            <a:pPr>
              <a:defRPr/>
            </a:pPr>
            <a:endParaRPr lang="en-GB" altLang="zh-CN" sz="2400" dirty="0" smtClean="0">
              <a:latin typeface="Linkpen 2a Print" panose="03050602060000000000" pitchFamily="66" charset="0"/>
              <a:ea typeface="宋体" panose="02010600030101010101" pitchFamily="2" charset="-122"/>
            </a:endParaRPr>
          </a:p>
          <a:p>
            <a:pPr>
              <a:defRPr/>
            </a:pPr>
            <a:endParaRPr lang="en-GB" altLang="zh-CN" sz="2400" dirty="0">
              <a:latin typeface="Linkpen 2a Print" panose="03050602060000000000" pitchFamily="66" charset="0"/>
              <a:ea typeface="宋体" panose="02010600030101010101" pitchFamily="2" charset="-122"/>
            </a:endParaRPr>
          </a:p>
          <a:p>
            <a:pPr>
              <a:defRPr/>
            </a:pPr>
            <a:endParaRPr lang="en-GB" altLang="zh-CN" sz="2400" dirty="0" smtClean="0">
              <a:latin typeface="Linkpen 2a Print" panose="03050602060000000000" pitchFamily="66" charset="0"/>
              <a:ea typeface="宋体" panose="02010600030101010101" pitchFamily="2" charset="-122"/>
            </a:endParaRPr>
          </a:p>
          <a:p>
            <a:pPr>
              <a:defRPr/>
            </a:pPr>
            <a:r>
              <a:rPr lang="en-GB" altLang="zh-CN" sz="2400" dirty="0" smtClean="0">
                <a:latin typeface="Linkpen 2a Print" panose="03050602060000000000" pitchFamily="66" charset="0"/>
                <a:ea typeface="宋体" panose="02010600030101010101" pitchFamily="2" charset="-122"/>
              </a:rPr>
              <a:t>Alternatively you can </a:t>
            </a:r>
            <a:r>
              <a:rPr lang="en-GB" altLang="zh-CN" sz="2400" dirty="0" smtClean="0">
                <a:latin typeface="Linkpen 2a Print" panose="03050602060000000000" pitchFamily="66" charset="0"/>
                <a:ea typeface="宋体" panose="02010600030101010101" pitchFamily="2" charset="-122"/>
              </a:rPr>
              <a:t>email </a:t>
            </a:r>
            <a:r>
              <a:rPr lang="en-GB" altLang="zh-CN" sz="2400" dirty="0" smtClean="0">
                <a:latin typeface="Linkpen 2a Print" panose="03050602060000000000" pitchFamily="66" charset="0"/>
                <a:ea typeface="宋体" panose="02010600030101010101" pitchFamily="2" charset="-122"/>
              </a:rPr>
              <a:t>photos to illustrate these achievements; </a:t>
            </a:r>
            <a:r>
              <a:rPr lang="en-GB" altLang="en-US" sz="2000" dirty="0" smtClean="0">
                <a:latin typeface="Linkpen 2a Print" panose="03050602060000000000" pitchFamily="66" charset="0"/>
                <a:ea typeface="宋体" panose="02010600030101010101" pitchFamily="2" charset="-122"/>
                <a:hlinkClick r:id="rId2"/>
              </a:rPr>
              <a:t>ehuntleyhart@stmarysprimarypulborough.co.uk</a:t>
            </a:r>
            <a:r>
              <a:rPr lang="en-GB" altLang="en-US" sz="2000" dirty="0" smtClean="0">
                <a:latin typeface="Linkpen 2a Print" panose="03050602060000000000" pitchFamily="66" charset="0"/>
                <a:ea typeface="宋体" panose="02010600030101010101" pitchFamily="2" charset="-122"/>
              </a:rPr>
              <a:t> </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l="8122" t="18707" r="9944" b="42903"/>
          <a:stretch>
            <a:fillRect/>
          </a:stretch>
        </p:blipFill>
        <p:spPr bwMode="auto">
          <a:xfrm>
            <a:off x="4725988" y="3235325"/>
            <a:ext cx="396081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5888"/>
            <a:ext cx="8229600" cy="1143000"/>
          </a:xfrm>
        </p:spPr>
        <p:txBody>
          <a:bodyPr/>
          <a:lstStyle/>
          <a:p>
            <a:pPr eaLnBrk="1" hangingPunct="1">
              <a:defRPr/>
            </a:pPr>
            <a:r>
              <a:rPr lang="en-GB" altLang="en-US" dirty="0" smtClean="0">
                <a:latin typeface="Linkpen 2a Print" panose="03050602060000000000" pitchFamily="66" charset="0"/>
              </a:rPr>
              <a:t>Behaviour</a:t>
            </a:r>
            <a:endParaRPr lang="en-US" altLang="en-US" dirty="0" smtClean="0">
              <a:latin typeface="Linkpen 2a Print" panose="03050602060000000000" pitchFamily="66" charset="0"/>
            </a:endParaRPr>
          </a:p>
        </p:txBody>
      </p:sp>
      <p:sp>
        <p:nvSpPr>
          <p:cNvPr id="7171" name="Rectangle 3"/>
          <p:cNvSpPr>
            <a:spLocks noGrp="1" noChangeArrowheads="1"/>
          </p:cNvSpPr>
          <p:nvPr>
            <p:ph type="body" idx="1"/>
          </p:nvPr>
        </p:nvSpPr>
        <p:spPr>
          <a:xfrm>
            <a:off x="457200" y="981075"/>
            <a:ext cx="8229600" cy="5543550"/>
          </a:xfrm>
        </p:spPr>
        <p:txBody>
          <a:bodyPr/>
          <a:lstStyle/>
          <a:p>
            <a:pPr eaLnBrk="1" hangingPunct="1">
              <a:lnSpc>
                <a:spcPct val="90000"/>
              </a:lnSpc>
              <a:defRPr/>
            </a:pPr>
            <a:r>
              <a:rPr lang="en-GB" altLang="en-US" sz="2400" dirty="0" smtClean="0">
                <a:latin typeface="Linkpen 2a Print" panose="03050602060000000000" pitchFamily="66" charset="0"/>
              </a:rPr>
              <a:t>We follow the school Golden Rules at all times in U.K. class, we have linked these to Mr Potato!</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We also follow the school behaviour code in lessons and have high expectations of how we should behave in order to learn.</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Good behaviour is reinforced through our </a:t>
            </a:r>
            <a:r>
              <a:rPr lang="en-GB" altLang="en-US" sz="2400" dirty="0" smtClean="0">
                <a:latin typeface="Linkpen 2a Print" panose="03050602060000000000" pitchFamily="66" charset="0"/>
              </a:rPr>
              <a:t>PSHE </a:t>
            </a:r>
            <a:r>
              <a:rPr lang="en-GB" altLang="en-US" sz="2400" dirty="0" smtClean="0">
                <a:latin typeface="Linkpen 2a Print" panose="03050602060000000000" pitchFamily="66" charset="0"/>
              </a:rPr>
              <a:t>lessons and class assemblies.</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US" altLang="en-US" sz="2400" dirty="0" smtClean="0">
                <a:latin typeface="Linkpen 2a Print" panose="03050602060000000000" pitchFamily="66" charset="0"/>
              </a:rPr>
              <a:t>We like to focus on positive </a:t>
            </a:r>
            <a:r>
              <a:rPr lang="en-US" altLang="en-US" sz="2400" dirty="0" err="1" smtClean="0">
                <a:latin typeface="Linkpen 2a Print" panose="03050602060000000000" pitchFamily="66" charset="0"/>
              </a:rPr>
              <a:t>behaviour</a:t>
            </a:r>
            <a:r>
              <a:rPr lang="en-US" altLang="en-US" sz="2400" dirty="0" smtClean="0">
                <a:latin typeface="Linkpen 2a Print" panose="03050602060000000000" pitchFamily="66" charset="0"/>
              </a:rPr>
              <a:t> and may send your child to share their work with </a:t>
            </a:r>
            <a:r>
              <a:rPr lang="en-US" altLang="en-US" sz="2400" dirty="0" err="1" smtClean="0">
                <a:latin typeface="Linkpen 2a Print" panose="03050602060000000000" pitchFamily="66" charset="0"/>
              </a:rPr>
              <a:t>Mrs</a:t>
            </a:r>
            <a:r>
              <a:rPr lang="en-US" altLang="en-US" sz="2400" dirty="0" smtClean="0">
                <a:latin typeface="Linkpen 2a Print" panose="03050602060000000000" pitchFamily="66" charset="0"/>
              </a:rPr>
              <a:t> Copus or </a:t>
            </a:r>
            <a:r>
              <a:rPr lang="en-US" altLang="en-US" sz="2400" dirty="0" err="1" smtClean="0">
                <a:latin typeface="Linkpen 2a Print" panose="03050602060000000000" pitchFamily="66" charset="0"/>
              </a:rPr>
              <a:t>Mrs</a:t>
            </a:r>
            <a:r>
              <a:rPr lang="en-US" altLang="en-US" sz="2400" dirty="0" smtClean="0">
                <a:latin typeface="Linkpen 2a Print" panose="03050602060000000000" pitchFamily="66" charset="0"/>
              </a:rPr>
              <a:t> </a:t>
            </a:r>
            <a:r>
              <a:rPr lang="en-US" altLang="en-US" sz="2400" dirty="0" smtClean="0">
                <a:latin typeface="Linkpen 2a Print" panose="03050602060000000000" pitchFamily="66" charset="0"/>
              </a:rPr>
              <a:t>Hatcher; </a:t>
            </a:r>
            <a:r>
              <a:rPr lang="en-US" altLang="en-US" sz="2400" dirty="0" smtClean="0">
                <a:latin typeface="Linkpen 2a Print" panose="03050602060000000000" pitchFamily="66" charset="0"/>
              </a:rPr>
              <a:t>they </a:t>
            </a:r>
            <a:r>
              <a:rPr lang="en-US" altLang="en-US" sz="2400" dirty="0" smtClean="0">
                <a:latin typeface="Linkpen 2a Print" panose="03050602060000000000" pitchFamily="66" charset="0"/>
              </a:rPr>
              <a:t>might </a:t>
            </a:r>
            <a:r>
              <a:rPr lang="en-US" altLang="en-US" sz="2400" dirty="0" smtClean="0">
                <a:latin typeface="Linkpen 2a Print" panose="03050602060000000000" pitchFamily="66" charset="0"/>
              </a:rPr>
              <a:t>also get a special </a:t>
            </a:r>
            <a:r>
              <a:rPr lang="en-US" altLang="en-US" sz="2400" dirty="0" err="1" smtClean="0">
                <a:latin typeface="Linkpen 2a Print" panose="03050602060000000000" pitchFamily="66" charset="0"/>
              </a:rPr>
              <a:t>Headteacher</a:t>
            </a:r>
            <a:r>
              <a:rPr lang="en-US" altLang="en-US" sz="2400" dirty="0" smtClean="0">
                <a:latin typeface="Linkpen 2a Print" panose="03050602060000000000" pitchFamily="66" charset="0"/>
              </a:rPr>
              <a:t> sticker!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2750" y="-100013"/>
            <a:ext cx="8229600" cy="1223963"/>
          </a:xfrm>
        </p:spPr>
        <p:txBody>
          <a:bodyPr/>
          <a:lstStyle/>
          <a:p>
            <a:pPr eaLnBrk="1" hangingPunct="1">
              <a:defRPr/>
            </a:pPr>
            <a:r>
              <a:rPr lang="en-GB" altLang="en-US" sz="4000" dirty="0" smtClean="0">
                <a:latin typeface="Kristen ITC" pitchFamily="66" charset="0"/>
              </a:rPr>
              <a:t/>
            </a:r>
            <a:br>
              <a:rPr lang="en-GB" altLang="en-US" sz="4000" dirty="0" smtClean="0">
                <a:latin typeface="Kristen ITC" pitchFamily="66" charset="0"/>
              </a:rPr>
            </a:br>
            <a:r>
              <a:rPr lang="en-GB" altLang="en-US" dirty="0" smtClean="0">
                <a:latin typeface="Linkpen 2a Print" panose="03050602060000000000" pitchFamily="66" charset="0"/>
              </a:rPr>
              <a:t>Helpers</a:t>
            </a:r>
            <a:r>
              <a:rPr lang="en-GB" altLang="en-US" sz="4000" dirty="0" smtClean="0">
                <a:latin typeface="Kristen ITC" pitchFamily="66" charset="0"/>
              </a:rPr>
              <a:t> </a:t>
            </a:r>
            <a:br>
              <a:rPr lang="en-GB" altLang="en-US" sz="4000" dirty="0" smtClean="0">
                <a:latin typeface="Kristen ITC" pitchFamily="66" charset="0"/>
              </a:rPr>
            </a:br>
            <a:endParaRPr lang="en-US" altLang="en-US" sz="4000" dirty="0" smtClean="0">
              <a:latin typeface="Kristen ITC" pitchFamily="66" charset="0"/>
            </a:endParaRPr>
          </a:p>
        </p:txBody>
      </p:sp>
      <p:sp>
        <p:nvSpPr>
          <p:cNvPr id="8195" name="Rectangle 3"/>
          <p:cNvSpPr>
            <a:spLocks noGrp="1" noChangeArrowheads="1"/>
          </p:cNvSpPr>
          <p:nvPr>
            <p:ph type="body" idx="1"/>
          </p:nvPr>
        </p:nvSpPr>
        <p:spPr>
          <a:xfrm>
            <a:off x="323850" y="1268413"/>
            <a:ext cx="8229600" cy="4525962"/>
          </a:xfrm>
        </p:spPr>
        <p:txBody>
          <a:bodyPr/>
          <a:lstStyle/>
          <a:p>
            <a:pPr eaLnBrk="1" hangingPunct="1">
              <a:buFont typeface="Wingdings" panose="05000000000000000000" pitchFamily="2" charset="2"/>
              <a:buNone/>
              <a:defRPr/>
            </a:pPr>
            <a:r>
              <a:rPr lang="en-GB" altLang="en-US" sz="2800" dirty="0" smtClean="0"/>
              <a:t>	</a:t>
            </a:r>
            <a:endParaRPr lang="en-US" altLang="en-US" dirty="0" smtClean="0">
              <a:latin typeface="Kristen ITC" pitchFamily="66" charset="0"/>
            </a:endParaRPr>
          </a:p>
        </p:txBody>
      </p:sp>
      <p:sp>
        <p:nvSpPr>
          <p:cNvPr id="24580" name="Text Box 5"/>
          <p:cNvSpPr txBox="1">
            <a:spLocks noChangeArrowheads="1"/>
          </p:cNvSpPr>
          <p:nvPr/>
        </p:nvSpPr>
        <p:spPr bwMode="auto">
          <a:xfrm>
            <a:off x="684213" y="700088"/>
            <a:ext cx="6985000"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r>
              <a:rPr lang="en-GB" altLang="en-US" sz="3600">
                <a:latin typeface="Linkpen 2a Print" panose="03050602060000000000" pitchFamily="66" charset="0"/>
              </a:rPr>
              <a:t>All help much appreciated!</a:t>
            </a:r>
          </a:p>
          <a:p>
            <a:pPr eaLnBrk="1" hangingPunct="1">
              <a:spcBef>
                <a:spcPct val="50000"/>
              </a:spcBef>
              <a:buClrTx/>
              <a:buSzTx/>
              <a:buFontTx/>
              <a:buChar char="•"/>
            </a:pPr>
            <a:endParaRPr lang="en-GB" altLang="en-US" sz="11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Reading</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US" altLang="en-US" sz="2000">
                <a:latin typeface="Linkpen 2a Print" panose="03050602060000000000" pitchFamily="66" charset="0"/>
              </a:rPr>
              <a:t>Craft Activities</a:t>
            </a:r>
            <a:endParaRPr lang="en-GB" altLang="en-US" sz="2000">
              <a:latin typeface="Linkpen 2a Print" panose="03050602060000000000" pitchFamily="66" charset="0"/>
            </a:endParaRP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Forest Schools</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Weeding the garden!</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Walks around the village.</a:t>
            </a:r>
            <a:endParaRPr lang="en-US" altLang="en-US" sz="2000">
              <a:latin typeface="Linkpen 2a Print" panose="03050602060000000000" pitchFamily="66" charset="0"/>
            </a:endParaRPr>
          </a:p>
        </p:txBody>
      </p:sp>
      <p:pic>
        <p:nvPicPr>
          <p:cNvPr id="24581" name="Picture 7" descr="illustration of Happy emoticon giving thumb up. Download a Free Preview or  High Quality Adobe Illustrator Ai, … | Smiley emoji, Emoticon feliz,  Emoticons engraçados"/>
          <p:cNvPicPr>
            <a:picLocks noChangeAspect="1" noChangeArrowheads="1"/>
          </p:cNvPicPr>
          <p:nvPr/>
        </p:nvPicPr>
        <p:blipFill>
          <a:blip r:embed="rId2" cstate="print">
            <a:extLst>
              <a:ext uri="{28A0092B-C50C-407E-A947-70E740481C1C}">
                <a14:useLocalDpi xmlns:a14="http://schemas.microsoft.com/office/drawing/2010/main" val="0"/>
              </a:ext>
            </a:extLst>
          </a:blip>
          <a:srcRect b="9554"/>
          <a:stretch>
            <a:fillRect/>
          </a:stretch>
        </p:blipFill>
        <p:spPr bwMode="auto">
          <a:xfrm>
            <a:off x="5602288" y="1557338"/>
            <a:ext cx="25812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229600" cy="954088"/>
          </a:xfrm>
        </p:spPr>
        <p:txBody>
          <a:bodyPr/>
          <a:lstStyle/>
          <a:p>
            <a:pPr eaLnBrk="1" hangingPunct="1">
              <a:defRPr/>
            </a:pPr>
            <a:r>
              <a:rPr lang="en-GB" altLang="en-US" dirty="0" smtClean="0">
                <a:latin typeface="Linkpen 2a Print" panose="03050602060000000000" pitchFamily="66" charset="0"/>
              </a:rPr>
              <a:t>U.K. Timetable</a:t>
            </a:r>
            <a:endParaRPr lang="en-US" altLang="en-US" dirty="0" smtClean="0">
              <a:latin typeface="Linkpen 2a Print" panose="03050602060000000000" pitchFamily="66" charset="0"/>
            </a:endParaRPr>
          </a:p>
        </p:txBody>
      </p:sp>
      <p:sp>
        <p:nvSpPr>
          <p:cNvPr id="3075" name="Rectangle 3"/>
          <p:cNvSpPr>
            <a:spLocks noGrp="1" noChangeArrowheads="1"/>
          </p:cNvSpPr>
          <p:nvPr>
            <p:ph type="body" idx="1"/>
          </p:nvPr>
        </p:nvSpPr>
        <p:spPr>
          <a:xfrm>
            <a:off x="250825" y="1341438"/>
            <a:ext cx="8713788" cy="5256212"/>
          </a:xfrm>
        </p:spPr>
        <p:txBody>
          <a:bodyPr/>
          <a:lstStyle/>
          <a:p>
            <a:pPr marL="0" indent="0" eaLnBrk="1" hangingPunct="1">
              <a:lnSpc>
                <a:spcPct val="90000"/>
              </a:lnSpc>
              <a:buFont typeface="Wingdings" panose="05000000000000000000" pitchFamily="2" charset="2"/>
              <a:buNone/>
              <a:defRPr/>
            </a:pPr>
            <a:endParaRPr lang="en-GB" altLang="en-US" sz="2400" dirty="0" smtClean="0">
              <a:latin typeface="Kristen ITC" panose="03050502040202030202" pitchFamily="66" charset="0"/>
            </a:endParaRPr>
          </a:p>
          <a:p>
            <a:pPr marL="0" indent="0" eaLnBrk="1" hangingPunct="1">
              <a:lnSpc>
                <a:spcPct val="90000"/>
              </a:lnSpc>
              <a:defRPr/>
            </a:pPr>
            <a:r>
              <a:rPr lang="en-GB" altLang="en-US" sz="2400" dirty="0" smtClean="0">
                <a:latin typeface="Linkpen 2a Print" panose="03050602060000000000" pitchFamily="66" charset="0"/>
              </a:rPr>
              <a:t>Forest School will be on a Wednesday. </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Miss </a:t>
            </a:r>
            <a:r>
              <a:rPr lang="en-GB" altLang="en-US" sz="2400" dirty="0" err="1" smtClean="0">
                <a:latin typeface="Linkpen 2a Print" panose="03050602060000000000" pitchFamily="66" charset="0"/>
              </a:rPr>
              <a:t>Dunstall</a:t>
            </a:r>
            <a:r>
              <a:rPr lang="en-GB" altLang="en-US" sz="2400" dirty="0" smtClean="0">
                <a:latin typeface="Linkpen 2a Print" panose="03050602060000000000" pitchFamily="66" charset="0"/>
              </a:rPr>
              <a:t> will take U.K.</a:t>
            </a:r>
            <a:r>
              <a:rPr lang="en-US" altLang="en-US" sz="2400" dirty="0" smtClean="0">
                <a:latin typeface="Linkpen 2a Print" panose="03050602060000000000" pitchFamily="66" charset="0"/>
              </a:rPr>
              <a:t> class every </a:t>
            </a:r>
            <a:r>
              <a:rPr lang="en-GB" altLang="en-US" sz="2400" dirty="0" smtClean="0">
                <a:latin typeface="Linkpen 2a Print" panose="03050602060000000000" pitchFamily="66" charset="0"/>
              </a:rPr>
              <a:t>Thursday (alternate morning/afternoon).</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Rhymes will be taken home weekly this term.</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Purple books (Phonics) will be taken home weekly, we will start these soon.</a:t>
            </a:r>
          </a:p>
          <a:p>
            <a:pPr marL="0" indent="0" eaLnBrk="1" hangingPunct="1">
              <a:lnSpc>
                <a:spcPct val="90000"/>
              </a:lnSpc>
              <a:defRPr/>
            </a:pPr>
            <a:endParaRPr lang="en-GB" altLang="en-US" sz="2400" dirty="0" smtClean="0">
              <a:latin typeface="Kristen ITC" panose="03050502040202030202" pitchFamily="66" charset="0"/>
            </a:endParaRPr>
          </a:p>
          <a:p>
            <a:pPr marL="0" indent="0" eaLnBrk="1" hangingPunct="1">
              <a:lnSpc>
                <a:spcPct val="90000"/>
              </a:lnSpc>
              <a:defRPr/>
            </a:pPr>
            <a:endParaRPr lang="en-GB" altLang="en-US" sz="2400" dirty="0" smtClean="0">
              <a:latin typeface="Kristen ITC" panose="03050502040202030202" pitchFamily="66" charset="0"/>
            </a:endParaRPr>
          </a:p>
          <a:p>
            <a:pPr marL="0" indent="0" eaLnBrk="1" hangingPunct="1">
              <a:lnSpc>
                <a:spcPct val="90000"/>
              </a:lnSpc>
              <a:defRPr/>
            </a:pPr>
            <a:endParaRPr lang="en-US" altLang="en-US" sz="2400" dirty="0" smtClean="0">
              <a:latin typeface="Kristen ITC" panose="03050502040202030202" pitchFamily="66" charset="0"/>
            </a:endParaRPr>
          </a:p>
        </p:txBody>
      </p:sp>
      <p:pic>
        <p:nvPicPr>
          <p:cNvPr id="6148" name="Picture 4" descr="C:\Users\Emma\AppData\Local\Microsoft\Windows\Temporary Internet Files\Content.IE5\HX1N93DS\MC90023252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43888" y="765175"/>
            <a:ext cx="720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Emma\AppData\Local\Microsoft\Windows\Temporary Internet Files\Content.IE5\DGV82NC1\MC9002329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1673225"/>
            <a:ext cx="1168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Users\Emma\AppData\Local\Microsoft\Windows\Temporary Internet Files\Content.IE5\HX1N93DS\MC9002320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836613"/>
            <a:ext cx="5762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C:\Users\Emma\AppData\Local\Microsoft\Windows\Temporary Internet Files\Content.IE5\3LE36XDR\MC90004804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472113"/>
            <a:ext cx="762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altLang="en-US" dirty="0" smtClean="0">
                <a:latin typeface="Linkpen 2a Print" panose="03050602060000000000" pitchFamily="66" charset="0"/>
              </a:rPr>
              <a:t>Water bottles and Fruit</a:t>
            </a:r>
            <a:endParaRPr lang="en-US" altLang="en-US" dirty="0" smtClean="0">
              <a:latin typeface="Linkpen 2a Print" panose="03050602060000000000" pitchFamily="66" charset="0"/>
            </a:endParaRPr>
          </a:p>
        </p:txBody>
      </p:sp>
      <p:sp>
        <p:nvSpPr>
          <p:cNvPr id="9219" name="Rectangle 3"/>
          <p:cNvSpPr>
            <a:spLocks noGrp="1" noChangeArrowheads="1"/>
          </p:cNvSpPr>
          <p:nvPr>
            <p:ph type="body" idx="1"/>
          </p:nvPr>
        </p:nvSpPr>
        <p:spPr>
          <a:xfrm>
            <a:off x="468313" y="1268413"/>
            <a:ext cx="8229600" cy="4681537"/>
          </a:xfrm>
        </p:spPr>
        <p:txBody>
          <a:bodyPr/>
          <a:lstStyle/>
          <a:p>
            <a:pPr eaLnBrk="1" hangingPunct="1">
              <a:lnSpc>
                <a:spcPct val="80000"/>
              </a:lnSpc>
              <a:defRPr/>
            </a:pPr>
            <a:r>
              <a:rPr lang="en-GB" altLang="en-US" sz="2400" dirty="0" smtClean="0">
                <a:latin typeface="Linkpen 2a Print" panose="03050602060000000000" pitchFamily="66" charset="0"/>
              </a:rPr>
              <a:t>All children should have a water bottle to keep in class should they be thirsty during our Busy Bee sessions.  We keep water bottles over by the sink. Children are also provided with a drink with their hot lunches.</a:t>
            </a:r>
          </a:p>
          <a:p>
            <a:pPr eaLnBrk="1" hangingPunct="1">
              <a:lnSpc>
                <a:spcPct val="80000"/>
              </a:lnSpc>
              <a:defRPr/>
            </a:pPr>
            <a:endParaRPr lang="en-GB" altLang="en-US" sz="2400" dirty="0" smtClean="0">
              <a:latin typeface="Linkpen 2a Print" panose="03050602060000000000" pitchFamily="66" charset="0"/>
            </a:endParaRPr>
          </a:p>
          <a:p>
            <a:pPr eaLnBrk="1" hangingPunct="1">
              <a:lnSpc>
                <a:spcPct val="80000"/>
              </a:lnSpc>
              <a:defRPr/>
            </a:pPr>
            <a:r>
              <a:rPr lang="en-GB" altLang="en-US" sz="2400" dirty="0" smtClean="0">
                <a:latin typeface="Linkpen 2a Print" panose="03050602060000000000" pitchFamily="66" charset="0"/>
              </a:rPr>
              <a:t>At morning break, the children are encouraged to take a piece of fruit </a:t>
            </a:r>
            <a:endParaRPr lang="en-GB" altLang="en-US" sz="2400" dirty="0" smtClean="0">
              <a:latin typeface="Linkpen 2a Print" panose="03050602060000000000" pitchFamily="66" charset="0"/>
            </a:endParaRPr>
          </a:p>
          <a:p>
            <a:pPr eaLnBrk="1" hangingPunct="1">
              <a:lnSpc>
                <a:spcPct val="80000"/>
              </a:lnSpc>
              <a:defRPr/>
            </a:pPr>
            <a:r>
              <a:rPr lang="en-GB" altLang="en-US" sz="2400" dirty="0" smtClean="0">
                <a:latin typeface="Linkpen 2a Print" panose="03050602060000000000" pitchFamily="66" charset="0"/>
              </a:rPr>
              <a:t>for </a:t>
            </a:r>
            <a:r>
              <a:rPr lang="en-GB" altLang="en-US" sz="2400" dirty="0" smtClean="0">
                <a:latin typeface="Linkpen 2a Print" panose="03050602060000000000" pitchFamily="66" charset="0"/>
              </a:rPr>
              <a:t>a snack. </a:t>
            </a:r>
            <a:r>
              <a:rPr lang="en-GB" altLang="en-US" sz="2400" dirty="0" smtClean="0">
                <a:latin typeface="Linkpen 2a Print" panose="03050602060000000000" pitchFamily="66" charset="0"/>
              </a:rPr>
              <a:t>Children may bring fruit from home or have a piece of school fruit. </a:t>
            </a:r>
            <a:r>
              <a:rPr lang="en-GB" altLang="en-US" sz="2400" dirty="0" smtClean="0">
                <a:latin typeface="Linkpen 2a Print" panose="03050602060000000000" pitchFamily="66" charset="0"/>
              </a:rPr>
              <a:t>We discourage fruit winders, fruit </a:t>
            </a:r>
            <a:r>
              <a:rPr lang="en-GB" altLang="en-US" sz="2400" dirty="0" smtClean="0">
                <a:latin typeface="Linkpen 2a Print" panose="03050602060000000000" pitchFamily="66" charset="0"/>
              </a:rPr>
              <a:t>flakes, </a:t>
            </a:r>
            <a:r>
              <a:rPr lang="en-GB" altLang="en-US" sz="2400" dirty="0" err="1" smtClean="0">
                <a:latin typeface="Linkpen 2a Print" panose="03050602060000000000" pitchFamily="66" charset="0"/>
              </a:rPr>
              <a:t>etc</a:t>
            </a:r>
            <a:r>
              <a:rPr lang="en-GB" altLang="en-US" sz="2400" dirty="0" smtClean="0">
                <a:latin typeface="Linkpen 2a Print" panose="03050602060000000000" pitchFamily="66" charset="0"/>
              </a:rPr>
              <a:t> at break times in preference for a piece of fresh fruit.  </a:t>
            </a:r>
            <a:r>
              <a:rPr lang="en-GB" altLang="en-US" sz="2400" dirty="0" smtClean="0">
                <a:latin typeface="Linkpen 2a Print" panose="03050602060000000000" pitchFamily="66" charset="0"/>
              </a:rPr>
              <a:t>Please bring an extra piece of fruit or </a:t>
            </a:r>
            <a:r>
              <a:rPr lang="en-GB" altLang="en-US" sz="2400" dirty="0" smtClean="0">
                <a:latin typeface="Linkpen 2a Print" panose="03050602060000000000" pitchFamily="66" charset="0"/>
              </a:rPr>
              <a:t>a wholemeal </a:t>
            </a:r>
            <a:r>
              <a:rPr lang="en-GB" altLang="en-US" sz="2400" dirty="0" smtClean="0">
                <a:latin typeface="Linkpen 2a Print" panose="03050602060000000000" pitchFamily="66" charset="0"/>
              </a:rPr>
              <a:t>biscuit for the afternoons.</a:t>
            </a:r>
            <a:endParaRPr lang="en-US" altLang="en-US" sz="2400" dirty="0" smtClean="0">
              <a:latin typeface="Linkpen 2a Print" panose="03050602060000000000" pitchFamily="66" charset="0"/>
            </a:endParaRPr>
          </a:p>
        </p:txBody>
      </p:sp>
      <p:pic>
        <p:nvPicPr>
          <p:cNvPr id="25604" name="Picture 9" descr="C:\Users\Emma\AppData\Local\Microsoft\Windows\Temporary Internet Files\Content.IE5\DGV82NC1\MC9002153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8" y="5300663"/>
            <a:ext cx="10080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C:\Users\Emma\AppData\Local\Microsoft\Windows\Temporary Internet Files\Content.IE5\KOPUMLOF\MC9002327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588"/>
            <a:ext cx="9715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C:\Users\Emma\AppData\Local\Microsoft\Windows\Temporary Internet Files\Content.IE5\HX1N93DS\MC90034707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718" y="1444836"/>
            <a:ext cx="705296" cy="111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3" y="2852936"/>
            <a:ext cx="1217271" cy="119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GB" altLang="en-US" dirty="0" smtClean="0">
                <a:latin typeface="Linkpen 2a Print" panose="03050602060000000000" pitchFamily="66" charset="0"/>
              </a:rPr>
              <a:t>Free School Milk</a:t>
            </a:r>
          </a:p>
        </p:txBody>
      </p:sp>
      <p:sp>
        <p:nvSpPr>
          <p:cNvPr id="26627" name="Rectangle 3"/>
          <p:cNvSpPr>
            <a:spLocks noChangeArrowheads="1"/>
          </p:cNvSpPr>
          <p:nvPr>
            <p:ph type="body" idx="1"/>
          </p:nvPr>
        </p:nvSpPr>
        <p:spPr>
          <a:noFill/>
        </p:spPr>
        <p:txBody>
          <a:bodyPr/>
          <a:lstStyle/>
          <a:p>
            <a:r>
              <a:rPr lang="en-GB" altLang="en-US" dirty="0" smtClean="0">
                <a:effectLst/>
                <a:latin typeface="Linkpen 2a Print" panose="03050602060000000000" pitchFamily="66" charset="0"/>
              </a:rPr>
              <a:t>Milk is completely free for all children aged under 5.</a:t>
            </a:r>
          </a:p>
          <a:p>
            <a:endParaRPr lang="en-GB" altLang="en-US" dirty="0" smtClean="0">
              <a:effectLst/>
              <a:latin typeface="Linkpen 2a Print" panose="03050602060000000000" pitchFamily="66" charset="0"/>
            </a:endParaRPr>
          </a:p>
          <a:p>
            <a:r>
              <a:rPr lang="en-GB" altLang="en-US" dirty="0" smtClean="0">
                <a:effectLst/>
                <a:latin typeface="Linkpen 2a Print" panose="03050602060000000000" pitchFamily="66" charset="0"/>
              </a:rPr>
              <a:t>Milk is subsidised for children aged 5 or over.</a:t>
            </a:r>
          </a:p>
          <a:p>
            <a:endParaRPr lang="en-GB" altLang="en-US" dirty="0" smtClean="0">
              <a:effectLst/>
              <a:latin typeface="Linkpen 2a Print" panose="03050602060000000000" pitchFamily="66" charset="0"/>
            </a:endParaRPr>
          </a:p>
          <a:p>
            <a:r>
              <a:rPr lang="en-GB" altLang="en-US" dirty="0" smtClean="0">
                <a:effectLst/>
                <a:latin typeface="Linkpen 2a Print" panose="03050602060000000000" pitchFamily="66" charset="0"/>
              </a:rPr>
              <a:t>Please visit </a:t>
            </a:r>
            <a:r>
              <a:rPr lang="en-GB" altLang="en-US" dirty="0" smtClean="0">
                <a:effectLst/>
                <a:latin typeface="Linkpen 2a Print" panose="03050602060000000000" pitchFamily="66" charset="0"/>
                <a:hlinkClick r:id="rId2"/>
              </a:rPr>
              <a:t>www.coolmilk.com</a:t>
            </a:r>
            <a:r>
              <a:rPr lang="en-GB" altLang="en-US" dirty="0" smtClean="0">
                <a:effectLst/>
                <a:latin typeface="Linkpen 2a Print" panose="03050602060000000000" pitchFamily="66" charset="0"/>
              </a:rPr>
              <a:t> for more information</a:t>
            </a:r>
            <a:endParaRPr lang="en-GB" altLang="en-US" dirty="0" smtClean="0">
              <a:effectLst/>
              <a:latin typeface="Linkpen 2a Print" panose="03050602060000000000" pitchFamily="66" charset="0"/>
            </a:endParaRPr>
          </a:p>
          <a:p>
            <a:endParaRPr lang="en-GB" altLang="en-US" dirty="0" smtClean="0">
              <a:effectLst/>
              <a:latin typeface="Kristen ITC" panose="03050502040202030202" pitchFamily="66" charset="0"/>
            </a:endParaRPr>
          </a:p>
        </p:txBody>
      </p:sp>
      <p:pic>
        <p:nvPicPr>
          <p:cNvPr id="26628" name="Picture 4" descr="MC9004417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320" y="166687"/>
            <a:ext cx="237648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350"/>
            <a:ext cx="8229600" cy="1143000"/>
          </a:xfrm>
          <a:noFill/>
        </p:spPr>
        <p:txBody>
          <a:bodyPr/>
          <a:lstStyle/>
          <a:p>
            <a:r>
              <a:rPr lang="en-GB" altLang="en-US" smtClean="0">
                <a:effectLst/>
                <a:latin typeface="Linkpen 2a Print" panose="03050602060000000000" pitchFamily="66" charset="0"/>
              </a:rPr>
              <a:t>School Lunches</a:t>
            </a:r>
          </a:p>
        </p:txBody>
      </p:sp>
      <p:sp>
        <p:nvSpPr>
          <p:cNvPr id="27651" name="AutoShape 6" descr="AdY1ZPnJR6dMAAAAAElFTkSuQmCC"/>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GB" altLang="en-US" sz="1800"/>
          </a:p>
        </p:txBody>
      </p:sp>
      <p:sp>
        <p:nvSpPr>
          <p:cNvPr id="27652" name="Rectangle 1"/>
          <p:cNvSpPr>
            <a:spLocks noChangeArrowheads="1"/>
          </p:cNvSpPr>
          <p:nvPr/>
        </p:nvSpPr>
        <p:spPr bwMode="auto">
          <a:xfrm>
            <a:off x="5100638" y="6381750"/>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GB" altLang="en-US" sz="1400">
                <a:latin typeface="Linkpen 2a Print" panose="03050602060000000000" pitchFamily="66" charset="0"/>
                <a:hlinkClick r:id="rId2"/>
              </a:rPr>
              <a:t>https://westsussex.mealselector.co.uk</a:t>
            </a:r>
            <a:endParaRPr lang="en-GB" altLang="en-US" sz="1400">
              <a:latin typeface="Linkpen 2a Print" panose="03050602060000000000" pitchFamily="66" charset="0"/>
            </a:endParaRP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09650"/>
            <a:ext cx="5010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2057400"/>
            <a:ext cx="50244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054475"/>
            <a:ext cx="498951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44450"/>
            <a:ext cx="8229600" cy="944563"/>
          </a:xfrm>
          <a:noFill/>
        </p:spPr>
        <p:txBody>
          <a:bodyPr/>
          <a:lstStyle/>
          <a:p>
            <a:r>
              <a:rPr lang="en-GB" altLang="en-US" smtClean="0">
                <a:effectLst/>
                <a:latin typeface="Linkpen 2a Print" panose="03050602060000000000" pitchFamily="66" charset="0"/>
              </a:rPr>
              <a:t>Other bits……</a:t>
            </a:r>
          </a:p>
        </p:txBody>
      </p:sp>
      <p:sp>
        <p:nvSpPr>
          <p:cNvPr id="28675" name="Rectangle 3"/>
          <p:cNvSpPr>
            <a:spLocks noGrp="1" noChangeArrowheads="1"/>
          </p:cNvSpPr>
          <p:nvPr>
            <p:ph type="body" idx="1"/>
          </p:nvPr>
        </p:nvSpPr>
        <p:spPr>
          <a:xfrm>
            <a:off x="468313" y="836613"/>
            <a:ext cx="8229600" cy="5976937"/>
          </a:xfrm>
          <a:noFill/>
        </p:spPr>
        <p:txBody>
          <a:bodyPr/>
          <a:lstStyle/>
          <a:p>
            <a:r>
              <a:rPr lang="en-GB" altLang="en-US" sz="2800" dirty="0" smtClean="0">
                <a:effectLst/>
                <a:latin typeface="Linkpen 2a Print" panose="03050602060000000000" pitchFamily="66" charset="0"/>
              </a:rPr>
              <a:t>Learning Journals from Nursery</a:t>
            </a:r>
          </a:p>
          <a:p>
            <a:endParaRPr lang="en-GB" altLang="en-US" sz="1600" dirty="0" smtClean="0">
              <a:effectLst/>
              <a:latin typeface="Linkpen 2a Print" panose="03050602060000000000" pitchFamily="66" charset="0"/>
            </a:endParaRPr>
          </a:p>
          <a:p>
            <a:r>
              <a:rPr lang="en-GB" altLang="en-US" sz="2800" dirty="0" smtClean="0">
                <a:effectLst/>
                <a:latin typeface="Linkpen 2a Print" panose="03050602060000000000" pitchFamily="66" charset="0"/>
              </a:rPr>
              <a:t>Pupil Premium</a:t>
            </a:r>
          </a:p>
          <a:p>
            <a:endParaRPr lang="en-GB" altLang="en-US" sz="1600" dirty="0" smtClean="0">
              <a:effectLst/>
              <a:latin typeface="Linkpen 2a Print" panose="03050602060000000000" pitchFamily="66" charset="0"/>
            </a:endParaRPr>
          </a:p>
          <a:p>
            <a:r>
              <a:rPr lang="en-GB" altLang="en-US" sz="2800" dirty="0" smtClean="0">
                <a:effectLst/>
                <a:latin typeface="Linkpen 2a Print" panose="03050602060000000000" pitchFamily="66" charset="0"/>
              </a:rPr>
              <a:t>Boxes, </a:t>
            </a:r>
            <a:r>
              <a:rPr lang="en-GB" altLang="en-US" sz="2800" dirty="0" smtClean="0">
                <a:effectLst/>
                <a:latin typeface="Linkpen 2a Print" panose="03050602060000000000" pitchFamily="66" charset="0"/>
              </a:rPr>
              <a:t>tubes, </a:t>
            </a:r>
            <a:r>
              <a:rPr lang="en-GB" altLang="en-US" sz="2800" dirty="0" err="1" smtClean="0">
                <a:effectLst/>
                <a:latin typeface="Linkpen 2a Print" panose="03050602060000000000" pitchFamily="66" charset="0"/>
              </a:rPr>
              <a:t>etc</a:t>
            </a:r>
            <a:r>
              <a:rPr lang="en-GB" altLang="en-US" sz="2800" dirty="0" smtClean="0">
                <a:effectLst/>
                <a:latin typeface="Linkpen 2a Print" panose="03050602060000000000" pitchFamily="66" charset="0"/>
              </a:rPr>
              <a:t> for making trolley</a:t>
            </a:r>
          </a:p>
          <a:p>
            <a:endParaRPr lang="en-GB" altLang="en-US" sz="1600" dirty="0" smtClean="0">
              <a:effectLst/>
              <a:latin typeface="Linkpen 2a Print" panose="03050602060000000000" pitchFamily="66" charset="0"/>
            </a:endParaRPr>
          </a:p>
          <a:p>
            <a:r>
              <a:rPr lang="en-GB" altLang="en-US" sz="2800" dirty="0" smtClean="0">
                <a:effectLst/>
                <a:latin typeface="Linkpen 2a Print" panose="03050602060000000000" pitchFamily="66" charset="0"/>
              </a:rPr>
              <a:t>DBS checks</a:t>
            </a:r>
          </a:p>
          <a:p>
            <a:endParaRPr lang="en-GB" altLang="en-US" sz="1600" dirty="0" smtClean="0">
              <a:effectLst/>
              <a:latin typeface="Linkpen 2a Print" panose="03050602060000000000" pitchFamily="66" charset="0"/>
            </a:endParaRPr>
          </a:p>
          <a:p>
            <a:r>
              <a:rPr lang="en-GB" altLang="en-US" sz="2800" dirty="0" smtClean="0">
                <a:effectLst/>
                <a:latin typeface="Linkpen 2a Print" panose="03050602060000000000" pitchFamily="66" charset="0"/>
              </a:rPr>
              <a:t>WhatsApp, Class Dojo, Google Classroom</a:t>
            </a:r>
          </a:p>
          <a:p>
            <a:endParaRPr lang="en-GB" altLang="en-US" sz="1600" dirty="0" smtClean="0">
              <a:effectLst/>
              <a:latin typeface="Linkpen 2a Print" panose="03050602060000000000" pitchFamily="66" charset="0"/>
            </a:endParaRPr>
          </a:p>
          <a:p>
            <a:r>
              <a:rPr lang="en-GB" altLang="en-US" sz="2800" dirty="0" smtClean="0">
                <a:effectLst/>
                <a:latin typeface="Linkpen 2a Print" panose="03050602060000000000" pitchFamily="66" charset="0"/>
              </a:rPr>
              <a:t>Early Birds and Roosters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0"/>
            <a:ext cx="8229600" cy="1143000"/>
          </a:xfrm>
        </p:spPr>
        <p:txBody>
          <a:bodyPr/>
          <a:lstStyle/>
          <a:p>
            <a:pPr>
              <a:defRPr/>
            </a:pPr>
            <a:r>
              <a:rPr lang="en-GB" dirty="0" smtClean="0">
                <a:latin typeface="Linkpen 2a Print" panose="03050602060000000000" pitchFamily="66" charset="0"/>
              </a:rPr>
              <a:t>Dates;</a:t>
            </a:r>
            <a:endParaRPr lang="en-GB" dirty="0">
              <a:latin typeface="Linkpen 2a Print" panose="03050602060000000000" pitchFamily="66" charset="0"/>
            </a:endParaRPr>
          </a:p>
        </p:txBody>
      </p:sp>
      <p:sp>
        <p:nvSpPr>
          <p:cNvPr id="3" name="Content Placeholder 2"/>
          <p:cNvSpPr>
            <a:spLocks noGrp="1"/>
          </p:cNvSpPr>
          <p:nvPr>
            <p:ph idx="1"/>
          </p:nvPr>
        </p:nvSpPr>
        <p:spPr>
          <a:xfrm>
            <a:off x="179388" y="981075"/>
            <a:ext cx="8964612" cy="4862513"/>
          </a:xfrm>
        </p:spPr>
        <p:txBody>
          <a:bodyPr/>
          <a:lstStyle/>
          <a:p>
            <a:pPr>
              <a:defRPr/>
            </a:pPr>
            <a:r>
              <a:rPr lang="en-GB" altLang="en-US" sz="2800" dirty="0" smtClean="0">
                <a:latin typeface="Linkpen 2a Print" panose="03050602060000000000" pitchFamily="66" charset="0"/>
              </a:rPr>
              <a:t>Six Weeks in Meeting </a:t>
            </a:r>
            <a:r>
              <a:rPr lang="en-GB" altLang="en-US" sz="2800" dirty="0" smtClean="0">
                <a:latin typeface="Linkpen 2a Print" panose="03050602060000000000" pitchFamily="66" charset="0"/>
              </a:rPr>
              <a:t>- 9</a:t>
            </a:r>
            <a:r>
              <a:rPr lang="en-GB" altLang="en-US" sz="2800" baseline="30000" dirty="0" smtClean="0">
                <a:latin typeface="Linkpen 2a Print" panose="03050602060000000000" pitchFamily="66" charset="0"/>
              </a:rPr>
              <a:t>th</a:t>
            </a:r>
            <a:r>
              <a:rPr lang="en-GB" altLang="en-US" sz="2800" dirty="0" smtClean="0">
                <a:latin typeface="Linkpen 2a Print" panose="03050602060000000000" pitchFamily="66" charset="0"/>
              </a:rPr>
              <a:t> </a:t>
            </a:r>
            <a:r>
              <a:rPr lang="en-GB" altLang="en-US" sz="2800" dirty="0" smtClean="0">
                <a:latin typeface="Linkpen 2a Print" panose="03050602060000000000" pitchFamily="66" charset="0"/>
              </a:rPr>
              <a:t>October</a:t>
            </a:r>
          </a:p>
          <a:p>
            <a:pPr>
              <a:defRPr/>
            </a:pPr>
            <a:endParaRPr lang="en-GB" altLang="en-US" sz="2800" dirty="0" smtClean="0">
              <a:latin typeface="Linkpen 2a Print" panose="03050602060000000000" pitchFamily="66" charset="0"/>
            </a:endParaRPr>
          </a:p>
          <a:p>
            <a:pPr>
              <a:defRPr/>
            </a:pPr>
            <a:r>
              <a:rPr lang="en-GB" altLang="en-US" sz="2800" dirty="0" smtClean="0">
                <a:latin typeface="Linkpen 2a Print" panose="03050602060000000000" pitchFamily="66" charset="0"/>
              </a:rPr>
              <a:t>INSET </a:t>
            </a:r>
            <a:r>
              <a:rPr lang="en-GB" altLang="en-US" sz="2800" dirty="0" smtClean="0">
                <a:latin typeface="Linkpen 2a Print" panose="03050602060000000000" pitchFamily="66" charset="0"/>
              </a:rPr>
              <a:t>- Friday </a:t>
            </a:r>
            <a:r>
              <a:rPr lang="en-GB" altLang="en-US" sz="2800" dirty="0" smtClean="0">
                <a:latin typeface="Linkpen 2a Print" panose="03050602060000000000" pitchFamily="66" charset="0"/>
              </a:rPr>
              <a:t>21</a:t>
            </a:r>
            <a:r>
              <a:rPr lang="en-GB" altLang="en-US" sz="2800" baseline="30000" dirty="0" smtClean="0">
                <a:latin typeface="Linkpen 2a Print" panose="03050602060000000000" pitchFamily="66" charset="0"/>
              </a:rPr>
              <a:t>st</a:t>
            </a:r>
            <a:r>
              <a:rPr lang="en-GB" altLang="en-US" sz="2800" dirty="0" smtClean="0">
                <a:latin typeface="Linkpen 2a Print" panose="03050602060000000000" pitchFamily="66" charset="0"/>
              </a:rPr>
              <a:t> October</a:t>
            </a:r>
          </a:p>
          <a:p>
            <a:pPr>
              <a:defRPr/>
            </a:pPr>
            <a:endParaRPr lang="en-GB" altLang="en-US" sz="2800" dirty="0" smtClean="0">
              <a:latin typeface="Linkpen 2a Print" panose="03050602060000000000" pitchFamily="66" charset="0"/>
            </a:endParaRPr>
          </a:p>
          <a:p>
            <a:pPr>
              <a:defRPr/>
            </a:pPr>
            <a:r>
              <a:rPr lang="en-GB" altLang="en-US" sz="2800" dirty="0" smtClean="0">
                <a:latin typeface="Linkpen 2a Print" panose="03050602060000000000" pitchFamily="66" charset="0"/>
              </a:rPr>
              <a:t>Flu Nasal Spray </a:t>
            </a:r>
            <a:r>
              <a:rPr lang="en-GB" altLang="en-US" sz="2800" dirty="0" smtClean="0">
                <a:latin typeface="Linkpen 2a Print" panose="03050602060000000000" pitchFamily="66" charset="0"/>
              </a:rPr>
              <a:t>- 5</a:t>
            </a:r>
            <a:r>
              <a:rPr lang="en-GB" altLang="en-US" sz="2800" baseline="30000" dirty="0" smtClean="0">
                <a:latin typeface="Linkpen 2a Print" panose="03050602060000000000" pitchFamily="66" charset="0"/>
              </a:rPr>
              <a:t>th</a:t>
            </a:r>
            <a:r>
              <a:rPr lang="en-GB" altLang="en-US" sz="2800" dirty="0" smtClean="0">
                <a:latin typeface="Linkpen 2a Print" panose="03050602060000000000" pitchFamily="66" charset="0"/>
              </a:rPr>
              <a:t> </a:t>
            </a:r>
            <a:r>
              <a:rPr lang="en-GB" altLang="en-US" sz="2800" dirty="0" smtClean="0">
                <a:latin typeface="Linkpen 2a Print" panose="03050602060000000000" pitchFamily="66" charset="0"/>
              </a:rPr>
              <a:t>October– FORMs asap </a:t>
            </a:r>
          </a:p>
          <a:p>
            <a:pPr>
              <a:defRPr/>
            </a:pPr>
            <a:endParaRPr lang="en-GB" altLang="en-US" sz="2800" dirty="0" smtClean="0">
              <a:latin typeface="Linkpen 2a Print" panose="03050602060000000000" pitchFamily="66" charset="0"/>
            </a:endParaRPr>
          </a:p>
          <a:p>
            <a:pPr>
              <a:defRPr/>
            </a:pPr>
            <a:r>
              <a:rPr lang="en-GB" altLang="en-US" sz="2800" dirty="0" smtClean="0">
                <a:latin typeface="Linkpen 2a Print" panose="03050602060000000000" pitchFamily="66" charset="0"/>
              </a:rPr>
              <a:t>Parents’ </a:t>
            </a:r>
            <a:r>
              <a:rPr lang="en-GB" altLang="en-US" sz="2800" dirty="0" smtClean="0">
                <a:latin typeface="Linkpen 2a Print" panose="03050602060000000000" pitchFamily="66" charset="0"/>
              </a:rPr>
              <a:t>Evenings </a:t>
            </a:r>
            <a:r>
              <a:rPr lang="en-GB" altLang="en-US" sz="2800" dirty="0" smtClean="0">
                <a:latin typeface="Linkpen 2a Print" panose="03050602060000000000" pitchFamily="66" charset="0"/>
              </a:rPr>
              <a:t>- 8</a:t>
            </a:r>
            <a:r>
              <a:rPr lang="en-GB" altLang="en-US" sz="2800" baseline="30000" dirty="0" smtClean="0">
                <a:latin typeface="Linkpen 2a Print" panose="03050602060000000000" pitchFamily="66" charset="0"/>
              </a:rPr>
              <a:t>th</a:t>
            </a:r>
            <a:r>
              <a:rPr lang="en-GB" altLang="en-US" sz="2800" dirty="0" smtClean="0">
                <a:latin typeface="Linkpen 2a Print" panose="03050602060000000000" pitchFamily="66" charset="0"/>
              </a:rPr>
              <a:t> </a:t>
            </a:r>
            <a:r>
              <a:rPr lang="en-GB" altLang="en-US" sz="2800" dirty="0" smtClean="0">
                <a:latin typeface="Linkpen 2a Print" panose="03050602060000000000" pitchFamily="66" charset="0"/>
              </a:rPr>
              <a:t>and 10</a:t>
            </a:r>
            <a:r>
              <a:rPr lang="en-GB" altLang="en-US" sz="2800" baseline="30000" dirty="0" smtClean="0">
                <a:latin typeface="Linkpen 2a Print" panose="03050602060000000000" pitchFamily="66" charset="0"/>
              </a:rPr>
              <a:t>th</a:t>
            </a:r>
            <a:r>
              <a:rPr lang="en-GB" altLang="en-US" sz="2800" dirty="0" smtClean="0">
                <a:latin typeface="Linkpen 2a Print" panose="03050602060000000000" pitchFamily="66" charset="0"/>
              </a:rPr>
              <a:t> November</a:t>
            </a:r>
          </a:p>
          <a:p>
            <a:pPr>
              <a:defRPr/>
            </a:pPr>
            <a:endParaRPr lang="en-GB" altLang="en-US" sz="2800" dirty="0" smtClean="0">
              <a:latin typeface="Linkpen 2a Print" panose="03050602060000000000" pitchFamily="66" charset="0"/>
            </a:endParaRPr>
          </a:p>
          <a:p>
            <a:pPr>
              <a:defRPr/>
            </a:pPr>
            <a:r>
              <a:rPr lang="en-GB" altLang="en-US" sz="2800" dirty="0" smtClean="0">
                <a:latin typeface="Linkpen 2a Print" panose="03050602060000000000" pitchFamily="66" charset="0"/>
              </a:rPr>
              <a:t>Library Visit </a:t>
            </a:r>
            <a:r>
              <a:rPr lang="en-GB" altLang="en-US" sz="2800" dirty="0" smtClean="0">
                <a:latin typeface="Linkpen 2a Print" panose="03050602060000000000" pitchFamily="66" charset="0"/>
              </a:rPr>
              <a:t>- Wednesday </a:t>
            </a:r>
            <a:r>
              <a:rPr lang="en-GB" altLang="en-US" sz="2800" dirty="0" smtClean="0">
                <a:latin typeface="Linkpen 2a Print" panose="03050602060000000000" pitchFamily="66" charset="0"/>
              </a:rPr>
              <a:t>9</a:t>
            </a:r>
            <a:r>
              <a:rPr lang="en-GB" altLang="en-US" sz="2800" baseline="30000" dirty="0" smtClean="0">
                <a:latin typeface="Linkpen 2a Print" panose="03050602060000000000" pitchFamily="66" charset="0"/>
              </a:rPr>
              <a:t>th</a:t>
            </a:r>
            <a:r>
              <a:rPr lang="en-GB" altLang="en-US" sz="2800" dirty="0" smtClean="0">
                <a:latin typeface="Linkpen 2a Print" panose="03050602060000000000" pitchFamily="66" charset="0"/>
              </a:rPr>
              <a:t> November</a:t>
            </a:r>
          </a:p>
          <a:p>
            <a:pPr marL="0" indent="0">
              <a:buFont typeface="Wingdings" panose="05000000000000000000" pitchFamily="2" charset="2"/>
              <a:buNone/>
              <a:defRPr/>
            </a:pPr>
            <a:endParaRPr lang="en-GB" altLang="en-US" dirty="0" smtClean="0">
              <a:latin typeface="Kristen ITC" panose="03050502040202030202" pitchFamily="66" charset="0"/>
            </a:endParaRPr>
          </a:p>
          <a:p>
            <a:pPr>
              <a:defRPr/>
            </a:pPr>
            <a:endParaRPr lang="en-GB" altLang="en-US" dirty="0" smtClean="0">
              <a:latin typeface="Kristen ITC" panose="03050502040202030202" pitchFamily="66" charset="0"/>
            </a:endParaRPr>
          </a:p>
          <a:p>
            <a:pPr>
              <a:defRPr/>
            </a:pPr>
            <a:endParaRPr lang="en-GB"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79388" y="11113"/>
            <a:ext cx="8424862" cy="1736725"/>
          </a:xfrm>
        </p:spPr>
        <p:txBody>
          <a:bodyPr/>
          <a:lstStyle/>
          <a:p>
            <a:pPr>
              <a:defRPr/>
            </a:pPr>
            <a:r>
              <a:rPr lang="en-GB" sz="4000" dirty="0" smtClean="0">
                <a:latin typeface="Linkpen 2a Print" panose="03050602060000000000" pitchFamily="66" charset="0"/>
              </a:rPr>
              <a:t>Things to look forward to;</a:t>
            </a:r>
            <a:endParaRPr lang="en-GB" sz="4000" dirty="0">
              <a:latin typeface="Linkpen 2a Print" panose="03050602060000000000" pitchFamily="66" charset="0"/>
            </a:endParaRPr>
          </a:p>
        </p:txBody>
      </p:sp>
      <p:sp>
        <p:nvSpPr>
          <p:cNvPr id="3" name="Subtitle 2"/>
          <p:cNvSpPr>
            <a:spLocks noGrp="1"/>
          </p:cNvSpPr>
          <p:nvPr>
            <p:ph type="subTitle" sz="quarter" idx="1"/>
          </p:nvPr>
        </p:nvSpPr>
        <p:spPr>
          <a:xfrm>
            <a:off x="611188" y="1755775"/>
            <a:ext cx="7416800" cy="3671888"/>
          </a:xfrm>
        </p:spPr>
        <p:txBody>
          <a:bodyPr/>
          <a:lstStyle/>
          <a:p>
            <a:pPr>
              <a:defRPr/>
            </a:pPr>
            <a:r>
              <a:rPr lang="en-GB" sz="2800" dirty="0" smtClean="0">
                <a:latin typeface="Linkpen 2a Print" panose="03050602060000000000" pitchFamily="66" charset="0"/>
              </a:rPr>
              <a:t>Walks to the library </a:t>
            </a:r>
            <a:r>
              <a:rPr lang="en-GB" sz="2800" smtClean="0">
                <a:latin typeface="Linkpen 2a Print" panose="03050602060000000000" pitchFamily="66" charset="0"/>
              </a:rPr>
              <a:t>and </a:t>
            </a:r>
            <a:r>
              <a:rPr lang="en-GB" sz="2800" smtClean="0">
                <a:latin typeface="Linkpen 2a Print" panose="03050602060000000000" pitchFamily="66" charset="0"/>
              </a:rPr>
              <a:t>to St</a:t>
            </a:r>
            <a:r>
              <a:rPr lang="en-GB" sz="2800" dirty="0" smtClean="0">
                <a:latin typeface="Linkpen 2a Print" panose="03050602060000000000" pitchFamily="66" charset="0"/>
              </a:rPr>
              <a:t>. Mary’s Church.</a:t>
            </a:r>
          </a:p>
          <a:p>
            <a:pPr>
              <a:defRPr/>
            </a:pPr>
            <a:endParaRPr lang="en-GB" sz="2800" dirty="0">
              <a:latin typeface="Linkpen 2a Print" panose="03050602060000000000" pitchFamily="66" charset="0"/>
            </a:endParaRPr>
          </a:p>
          <a:p>
            <a:pPr>
              <a:defRPr/>
            </a:pPr>
            <a:r>
              <a:rPr lang="en-GB" sz="2800" dirty="0" smtClean="0">
                <a:latin typeface="Linkpen 2a Print" panose="03050602060000000000" pitchFamily="66" charset="0"/>
              </a:rPr>
              <a:t>Trip to Two Woods for Forest School.</a:t>
            </a:r>
          </a:p>
          <a:p>
            <a:pPr>
              <a:defRPr/>
            </a:pPr>
            <a:endParaRPr lang="en-GB" dirty="0" smtClean="0"/>
          </a:p>
          <a:p>
            <a:pPr>
              <a:defRPr/>
            </a:pPr>
            <a:endParaRPr lang="en-GB" dirty="0" smtClean="0"/>
          </a:p>
          <a:p>
            <a:pPr>
              <a:defRPr/>
            </a:pPr>
            <a:endParaRPr lang="en-GB"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a:lstStyle/>
          <a:p>
            <a:pPr eaLnBrk="1" hangingPunct="1">
              <a:defRPr/>
            </a:pPr>
            <a:r>
              <a:rPr lang="en-GB" altLang="en-US" dirty="0" smtClean="0">
                <a:latin typeface="Linkpen 2a Print" panose="03050602060000000000" pitchFamily="66" charset="0"/>
              </a:rPr>
              <a:t>Thank you for coming.</a:t>
            </a:r>
          </a:p>
        </p:txBody>
      </p:sp>
      <p:sp>
        <p:nvSpPr>
          <p:cNvPr id="31747" name="Rectangle 3"/>
          <p:cNvSpPr>
            <a:spLocks noChangeArrowheads="1"/>
          </p:cNvSpPr>
          <p:nvPr/>
        </p:nvSpPr>
        <p:spPr bwMode="auto">
          <a:xfrm>
            <a:off x="539750" y="1052513"/>
            <a:ext cx="8229600"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buFontTx/>
              <a:buNone/>
            </a:pPr>
            <a:endParaRPr lang="en-GB" altLang="en-US">
              <a:latin typeface="Linkpen 2a Print" panose="03050602060000000000" pitchFamily="66" charset="0"/>
              <a:cs typeface="Leelawadee UI" panose="020B0502040204020203" pitchFamily="34" charset="-34"/>
            </a:endParaRPr>
          </a:p>
          <a:p>
            <a:r>
              <a:rPr lang="en-GB" altLang="en-US">
                <a:latin typeface="Linkpen 2a Print" panose="03050602060000000000" pitchFamily="66" charset="0"/>
                <a:cs typeface="Leelawadee UI" panose="020B0502040204020203" pitchFamily="34" charset="-34"/>
              </a:rPr>
              <a:t>Car parking</a:t>
            </a:r>
          </a:p>
          <a:p>
            <a:endParaRPr lang="en-GB" altLang="en-US">
              <a:latin typeface="Linkpen 2a Print" panose="03050602060000000000" pitchFamily="66" charset="0"/>
              <a:cs typeface="Leelawadee UI" panose="020B0502040204020203" pitchFamily="34" charset="-34"/>
            </a:endParaRPr>
          </a:p>
          <a:p>
            <a:r>
              <a:rPr lang="en-GB" altLang="en-US">
                <a:latin typeface="Linkpen 2a Print" panose="03050602060000000000" pitchFamily="66" charset="0"/>
                <a:cs typeface="Leelawadee UI" panose="020B0502040204020203" pitchFamily="34" charset="-34"/>
              </a:rPr>
              <a:t>Website – dates, Newsletters, etc</a:t>
            </a:r>
          </a:p>
          <a:p>
            <a:endParaRPr lang="en-GB" altLang="en-US">
              <a:latin typeface="Kristen ITC" panose="03050502040202030202" pitchFamily="66" charset="0"/>
            </a:endParaRPr>
          </a:p>
          <a:p>
            <a:endParaRPr lang="en-GB" altLang="en-US">
              <a:latin typeface="Kristen ITC" panose="03050502040202030202"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rgbClr val="FFFF00"/>
                </a:solidFill>
                <a:latin typeface="Linkpen 2a Print" panose="03050602060000000000" pitchFamily="66" charset="0"/>
              </a:rPr>
              <a:t>Phase 1  </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90000"/>
              </a:lnSpc>
              <a:buFontTx/>
              <a:buNone/>
              <a:defRPr/>
            </a:pPr>
            <a:r>
              <a:rPr lang="en-GB" dirty="0" smtClean="0">
                <a:latin typeface="Comic Sans MS" pitchFamily="66" charset="0"/>
              </a:rPr>
              <a:t>    </a:t>
            </a:r>
          </a:p>
          <a:p>
            <a:pPr eaLnBrk="1" hangingPunct="1">
              <a:lnSpc>
                <a:spcPct val="90000"/>
              </a:lnSpc>
              <a:buFontTx/>
              <a:buNone/>
              <a:defRPr/>
            </a:pPr>
            <a:r>
              <a:rPr lang="en-GB" dirty="0" smtClean="0">
                <a:latin typeface="Comic Sans MS" pitchFamily="66" charset="0"/>
              </a:rPr>
              <a:t>   </a:t>
            </a:r>
            <a:r>
              <a:rPr lang="en-GB" dirty="0" smtClean="0">
                <a:latin typeface="Linkpen 2a Print" panose="03050602060000000000" pitchFamily="66" charset="0"/>
              </a:rPr>
              <a:t>In order for children to be able to read and write </a:t>
            </a:r>
            <a:r>
              <a:rPr lang="en-GB" dirty="0" smtClean="0">
                <a:latin typeface="Linkpen 2a Print" panose="03050602060000000000" pitchFamily="66" charset="0"/>
              </a:rPr>
              <a:t>well, </a:t>
            </a:r>
            <a:r>
              <a:rPr lang="en-GB" dirty="0" smtClean="0">
                <a:latin typeface="Linkpen 2a Print" panose="03050602060000000000" pitchFamily="66" charset="0"/>
              </a:rPr>
              <a:t>they must be able to listen very carefully and discriminate between sounds. </a:t>
            </a:r>
            <a:r>
              <a:rPr lang="en-GB" dirty="0" smtClean="0">
                <a:latin typeface="Linkpen 2a Print" panose="03050602060000000000" pitchFamily="66" charset="0"/>
              </a:rPr>
              <a:t>They should be taught to do this in a fun, exciting and active way with both planned and self-chosen activities.</a:t>
            </a:r>
          </a:p>
          <a:p>
            <a:pPr eaLnBrk="1" hangingPunct="1">
              <a:lnSpc>
                <a:spcPct val="90000"/>
              </a:lnSpc>
              <a:buFontTx/>
              <a:buNone/>
              <a:defRPr/>
            </a:pPr>
            <a:endParaRPr lang="en-GB" dirty="0" smtClean="0">
              <a:latin typeface="Linkpen 2a Print" panose="03050602060000000000" pitchFamily="66" charset="0"/>
            </a:endParaRPr>
          </a:p>
        </p:txBody>
      </p:sp>
      <p:pic>
        <p:nvPicPr>
          <p:cNvPr id="7172" name="Picture 4" descr="j02836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0713"/>
            <a:ext cx="12954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rgbClr val="FFFF00"/>
                </a:solidFill>
                <a:latin typeface="Linkpen 2a Print" panose="03050602060000000000" pitchFamily="66" charset="0"/>
              </a:rPr>
              <a:t>Phase 1 – The 7 Aspects</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eaLnBrk="1" hangingPunct="1">
              <a:buFontTx/>
              <a:buAutoNum type="arabicPeriod"/>
              <a:defRPr/>
            </a:pPr>
            <a:r>
              <a:rPr lang="en-GB" dirty="0" smtClean="0">
                <a:latin typeface="Linkpen 2a Print" panose="03050602060000000000" pitchFamily="66" charset="0"/>
              </a:rPr>
              <a:t>Environmental Sounds</a:t>
            </a:r>
          </a:p>
          <a:p>
            <a:pPr marL="609600" indent="-609600" eaLnBrk="1" hangingPunct="1">
              <a:buFontTx/>
              <a:buAutoNum type="arabicPeriod"/>
              <a:defRPr/>
            </a:pPr>
            <a:r>
              <a:rPr lang="en-GB" dirty="0" smtClean="0">
                <a:latin typeface="Linkpen 2a Print" panose="03050602060000000000" pitchFamily="66" charset="0"/>
              </a:rPr>
              <a:t>Instrumental Sounds</a:t>
            </a:r>
          </a:p>
          <a:p>
            <a:pPr marL="609600" indent="-609600" eaLnBrk="1" hangingPunct="1">
              <a:buFontTx/>
              <a:buAutoNum type="arabicPeriod"/>
              <a:defRPr/>
            </a:pPr>
            <a:r>
              <a:rPr lang="en-GB" dirty="0" smtClean="0">
                <a:latin typeface="Linkpen 2a Print" panose="03050602060000000000" pitchFamily="66" charset="0"/>
              </a:rPr>
              <a:t>Body Percussion</a:t>
            </a:r>
          </a:p>
          <a:p>
            <a:pPr marL="609600" indent="-609600" eaLnBrk="1" hangingPunct="1">
              <a:buFontTx/>
              <a:buAutoNum type="arabicPeriod"/>
              <a:defRPr/>
            </a:pPr>
            <a:r>
              <a:rPr lang="en-GB" dirty="0" smtClean="0">
                <a:latin typeface="Linkpen 2a Print" panose="03050602060000000000" pitchFamily="66" charset="0"/>
              </a:rPr>
              <a:t>Rhythm and Rhyme</a:t>
            </a:r>
          </a:p>
          <a:p>
            <a:pPr marL="609600" indent="-609600" eaLnBrk="1" hangingPunct="1">
              <a:buFontTx/>
              <a:buAutoNum type="arabicPeriod"/>
              <a:defRPr/>
            </a:pPr>
            <a:r>
              <a:rPr lang="en-GB" dirty="0" smtClean="0">
                <a:latin typeface="Linkpen 2a Print" panose="03050602060000000000" pitchFamily="66" charset="0"/>
              </a:rPr>
              <a:t>Alliteration</a:t>
            </a:r>
          </a:p>
          <a:p>
            <a:pPr marL="609600" indent="-609600" eaLnBrk="1" hangingPunct="1">
              <a:buFontTx/>
              <a:buAutoNum type="arabicPeriod"/>
              <a:defRPr/>
            </a:pPr>
            <a:r>
              <a:rPr lang="en-GB" dirty="0" smtClean="0">
                <a:latin typeface="Linkpen 2a Print" panose="03050602060000000000" pitchFamily="66" charset="0"/>
              </a:rPr>
              <a:t>Voice Sounds</a:t>
            </a:r>
          </a:p>
          <a:p>
            <a:pPr marL="609600" indent="-609600" eaLnBrk="1" hangingPunct="1">
              <a:buFontTx/>
              <a:buAutoNum type="arabicPeriod"/>
              <a:defRPr/>
            </a:pPr>
            <a:r>
              <a:rPr lang="en-GB" dirty="0" smtClean="0">
                <a:latin typeface="Linkpen 2a Print" panose="03050602060000000000" pitchFamily="66" charset="0"/>
              </a:rPr>
              <a:t>Oral blending and Segmenting (short sounds)</a:t>
            </a:r>
          </a:p>
        </p:txBody>
      </p:sp>
      <p:pic>
        <p:nvPicPr>
          <p:cNvPr id="8196" name="Picture 4" descr="j028364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492375"/>
            <a:ext cx="18732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chemeClr val="tx1"/>
                </a:solidFill>
                <a:latin typeface="Linkpen 2a Print" panose="03050602060000000000" pitchFamily="66" charset="0"/>
              </a:rPr>
              <a:t>Phase 2 </a:t>
            </a:r>
          </a:p>
        </p:txBody>
      </p:sp>
      <p:sp>
        <p:nvSpPr>
          <p:cNvPr id="3" name="Rectangle 3"/>
          <p:cNvSpPr txBox="1">
            <a:spLocks noChangeArrowheads="1"/>
          </p:cNvSpPr>
          <p:nvPr/>
        </p:nvSpPr>
        <p:spPr>
          <a:xfrm>
            <a:off x="457200" y="1238250"/>
            <a:ext cx="8147050" cy="4711700"/>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defRPr/>
            </a:pPr>
            <a:r>
              <a:rPr lang="en-GB" sz="2400" dirty="0" smtClean="0">
                <a:latin typeface="Linkpen 2a Print" panose="03050602060000000000" pitchFamily="66" charset="0"/>
              </a:rPr>
              <a:t>Teach 19 letter graphemes (shapes) and phonemes (sounds) (GPCs) </a:t>
            </a:r>
            <a:r>
              <a:rPr lang="en-GB" sz="2400" u="sng" dirty="0" smtClean="0">
                <a:latin typeface="Linkpen 2a Print" panose="03050602060000000000" pitchFamily="66" charset="0"/>
              </a:rPr>
              <a:t>all lower case</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Move from oral blending and segmenting to doing the same with letters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Learn to read and spell VC and CVC words using magnetic letters, whiteboards, phoneme fans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Introduced to reading two syllable words and simple captions.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Learn to read the tricky words –  I,  no,  go,  the,  to</a:t>
            </a:r>
          </a:p>
        </p:txBody>
      </p:sp>
      <p:grpSp>
        <p:nvGrpSpPr>
          <p:cNvPr id="9220" name="Group 4"/>
          <p:cNvGrpSpPr>
            <a:grpSpLocks/>
          </p:cNvGrpSpPr>
          <p:nvPr/>
        </p:nvGrpSpPr>
        <p:grpSpPr bwMode="auto">
          <a:xfrm>
            <a:off x="8074025" y="476250"/>
            <a:ext cx="674688" cy="1349375"/>
            <a:chOff x="0" y="-1"/>
            <a:chExt cx="952" cy="2123"/>
          </a:xfrm>
        </p:grpSpPr>
        <p:sp>
          <p:nvSpPr>
            <p:cNvPr id="9221" name="Freeform 5"/>
            <p:cNvSpPr>
              <a:spLocks/>
            </p:cNvSpPr>
            <p:nvPr/>
          </p:nvSpPr>
          <p:spPr bwMode="auto">
            <a:xfrm>
              <a:off x="550" y="1197"/>
              <a:ext cx="386" cy="890"/>
            </a:xfrm>
            <a:custGeom>
              <a:avLst/>
              <a:gdLst>
                <a:gd name="T0" fmla="*/ 79 w 386"/>
                <a:gd name="T1" fmla="*/ 11 h 890"/>
                <a:gd name="T2" fmla="*/ 43 w 386"/>
                <a:gd name="T3" fmla="*/ 0 h 890"/>
                <a:gd name="T4" fmla="*/ 5 w 386"/>
                <a:gd name="T5" fmla="*/ 22 h 890"/>
                <a:gd name="T6" fmla="*/ 0 w 386"/>
                <a:gd name="T7" fmla="*/ 63 h 890"/>
                <a:gd name="T8" fmla="*/ 11 w 386"/>
                <a:gd name="T9" fmla="*/ 101 h 890"/>
                <a:gd name="T10" fmla="*/ 43 w 386"/>
                <a:gd name="T11" fmla="*/ 133 h 890"/>
                <a:gd name="T12" fmla="*/ 147 w 386"/>
                <a:gd name="T13" fmla="*/ 222 h 890"/>
                <a:gd name="T14" fmla="*/ 201 w 386"/>
                <a:gd name="T15" fmla="*/ 290 h 890"/>
                <a:gd name="T16" fmla="*/ 264 w 386"/>
                <a:gd name="T17" fmla="*/ 364 h 890"/>
                <a:gd name="T18" fmla="*/ 280 w 386"/>
                <a:gd name="T19" fmla="*/ 411 h 890"/>
                <a:gd name="T20" fmla="*/ 291 w 386"/>
                <a:gd name="T21" fmla="*/ 485 h 890"/>
                <a:gd name="T22" fmla="*/ 286 w 386"/>
                <a:gd name="T23" fmla="*/ 543 h 890"/>
                <a:gd name="T24" fmla="*/ 253 w 386"/>
                <a:gd name="T25" fmla="*/ 600 h 890"/>
                <a:gd name="T26" fmla="*/ 223 w 386"/>
                <a:gd name="T27" fmla="*/ 679 h 890"/>
                <a:gd name="T28" fmla="*/ 185 w 386"/>
                <a:gd name="T29" fmla="*/ 758 h 890"/>
                <a:gd name="T30" fmla="*/ 174 w 386"/>
                <a:gd name="T31" fmla="*/ 833 h 890"/>
                <a:gd name="T32" fmla="*/ 174 w 386"/>
                <a:gd name="T33" fmla="*/ 880 h 890"/>
                <a:gd name="T34" fmla="*/ 206 w 386"/>
                <a:gd name="T35" fmla="*/ 890 h 890"/>
                <a:gd name="T36" fmla="*/ 228 w 386"/>
                <a:gd name="T37" fmla="*/ 864 h 890"/>
                <a:gd name="T38" fmla="*/ 270 w 386"/>
                <a:gd name="T39" fmla="*/ 858 h 890"/>
                <a:gd name="T40" fmla="*/ 349 w 386"/>
                <a:gd name="T41" fmla="*/ 885 h 890"/>
                <a:gd name="T42" fmla="*/ 381 w 386"/>
                <a:gd name="T43" fmla="*/ 885 h 890"/>
                <a:gd name="T44" fmla="*/ 386 w 386"/>
                <a:gd name="T45" fmla="*/ 853 h 890"/>
                <a:gd name="T46" fmla="*/ 354 w 386"/>
                <a:gd name="T47" fmla="*/ 838 h 890"/>
                <a:gd name="T48" fmla="*/ 312 w 386"/>
                <a:gd name="T49" fmla="*/ 822 h 890"/>
                <a:gd name="T50" fmla="*/ 239 w 386"/>
                <a:gd name="T51" fmla="*/ 822 h 890"/>
                <a:gd name="T52" fmla="*/ 212 w 386"/>
                <a:gd name="T53" fmla="*/ 828 h 890"/>
                <a:gd name="T54" fmla="*/ 223 w 386"/>
                <a:gd name="T55" fmla="*/ 779 h 890"/>
                <a:gd name="T56" fmla="*/ 243 w 386"/>
                <a:gd name="T57" fmla="*/ 701 h 890"/>
                <a:gd name="T58" fmla="*/ 291 w 386"/>
                <a:gd name="T59" fmla="*/ 632 h 890"/>
                <a:gd name="T60" fmla="*/ 318 w 386"/>
                <a:gd name="T61" fmla="*/ 559 h 890"/>
                <a:gd name="T62" fmla="*/ 334 w 386"/>
                <a:gd name="T63" fmla="*/ 459 h 890"/>
                <a:gd name="T64" fmla="*/ 323 w 386"/>
                <a:gd name="T65" fmla="*/ 369 h 890"/>
                <a:gd name="T66" fmla="*/ 286 w 386"/>
                <a:gd name="T67" fmla="*/ 274 h 890"/>
                <a:gd name="T68" fmla="*/ 223 w 386"/>
                <a:gd name="T69" fmla="*/ 174 h 890"/>
                <a:gd name="T70" fmla="*/ 138 w 386"/>
                <a:gd name="T71" fmla="*/ 74 h 890"/>
                <a:gd name="T72" fmla="*/ 79 w 386"/>
                <a:gd name="T73" fmla="*/ 11 h 8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6" h="890">
                  <a:moveTo>
                    <a:pt x="79" y="11"/>
                  </a:moveTo>
                  <a:lnTo>
                    <a:pt x="43" y="0"/>
                  </a:lnTo>
                  <a:lnTo>
                    <a:pt x="5" y="22"/>
                  </a:lnTo>
                  <a:lnTo>
                    <a:pt x="0" y="63"/>
                  </a:lnTo>
                  <a:lnTo>
                    <a:pt x="11" y="101"/>
                  </a:lnTo>
                  <a:lnTo>
                    <a:pt x="43" y="133"/>
                  </a:lnTo>
                  <a:lnTo>
                    <a:pt x="147" y="222"/>
                  </a:lnTo>
                  <a:lnTo>
                    <a:pt x="201" y="290"/>
                  </a:lnTo>
                  <a:lnTo>
                    <a:pt x="264" y="364"/>
                  </a:lnTo>
                  <a:lnTo>
                    <a:pt x="280" y="411"/>
                  </a:lnTo>
                  <a:lnTo>
                    <a:pt x="291" y="485"/>
                  </a:lnTo>
                  <a:lnTo>
                    <a:pt x="286" y="543"/>
                  </a:lnTo>
                  <a:lnTo>
                    <a:pt x="253" y="600"/>
                  </a:lnTo>
                  <a:lnTo>
                    <a:pt x="223" y="679"/>
                  </a:lnTo>
                  <a:lnTo>
                    <a:pt x="185" y="758"/>
                  </a:lnTo>
                  <a:lnTo>
                    <a:pt x="174" y="833"/>
                  </a:lnTo>
                  <a:lnTo>
                    <a:pt x="174" y="880"/>
                  </a:lnTo>
                  <a:lnTo>
                    <a:pt x="206" y="890"/>
                  </a:lnTo>
                  <a:lnTo>
                    <a:pt x="228" y="864"/>
                  </a:lnTo>
                  <a:lnTo>
                    <a:pt x="270" y="858"/>
                  </a:lnTo>
                  <a:lnTo>
                    <a:pt x="349" y="885"/>
                  </a:lnTo>
                  <a:lnTo>
                    <a:pt x="381" y="885"/>
                  </a:lnTo>
                  <a:lnTo>
                    <a:pt x="386" y="853"/>
                  </a:lnTo>
                  <a:lnTo>
                    <a:pt x="354" y="838"/>
                  </a:lnTo>
                  <a:lnTo>
                    <a:pt x="312" y="822"/>
                  </a:lnTo>
                  <a:lnTo>
                    <a:pt x="239" y="822"/>
                  </a:lnTo>
                  <a:lnTo>
                    <a:pt x="212" y="828"/>
                  </a:lnTo>
                  <a:lnTo>
                    <a:pt x="223" y="779"/>
                  </a:lnTo>
                  <a:lnTo>
                    <a:pt x="243" y="701"/>
                  </a:lnTo>
                  <a:lnTo>
                    <a:pt x="291" y="632"/>
                  </a:lnTo>
                  <a:lnTo>
                    <a:pt x="318" y="559"/>
                  </a:lnTo>
                  <a:lnTo>
                    <a:pt x="334" y="459"/>
                  </a:lnTo>
                  <a:lnTo>
                    <a:pt x="323" y="369"/>
                  </a:lnTo>
                  <a:lnTo>
                    <a:pt x="286" y="274"/>
                  </a:lnTo>
                  <a:lnTo>
                    <a:pt x="223" y="174"/>
                  </a:lnTo>
                  <a:lnTo>
                    <a:pt x="138" y="74"/>
                  </a:lnTo>
                  <a:lnTo>
                    <a:pt x="7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2" name="Freeform 6"/>
            <p:cNvSpPr>
              <a:spLocks/>
            </p:cNvSpPr>
            <p:nvPr/>
          </p:nvSpPr>
          <p:spPr bwMode="auto">
            <a:xfrm>
              <a:off x="221" y="1179"/>
              <a:ext cx="275" cy="943"/>
            </a:xfrm>
            <a:custGeom>
              <a:avLst/>
              <a:gdLst>
                <a:gd name="T0" fmla="*/ 144 w 275"/>
                <a:gd name="T1" fmla="*/ 18 h 943"/>
                <a:gd name="T2" fmla="*/ 176 w 275"/>
                <a:gd name="T3" fmla="*/ 0 h 943"/>
                <a:gd name="T4" fmla="*/ 218 w 275"/>
                <a:gd name="T5" fmla="*/ 10 h 943"/>
                <a:gd name="T6" fmla="*/ 234 w 275"/>
                <a:gd name="T7" fmla="*/ 49 h 943"/>
                <a:gd name="T8" fmla="*/ 234 w 275"/>
                <a:gd name="T9" fmla="*/ 89 h 943"/>
                <a:gd name="T10" fmla="*/ 210 w 275"/>
                <a:gd name="T11" fmla="*/ 127 h 943"/>
                <a:gd name="T12" fmla="*/ 130 w 275"/>
                <a:gd name="T13" fmla="*/ 239 h 943"/>
                <a:gd name="T14" fmla="*/ 98 w 275"/>
                <a:gd name="T15" fmla="*/ 322 h 943"/>
                <a:gd name="T16" fmla="*/ 57 w 275"/>
                <a:gd name="T17" fmla="*/ 409 h 943"/>
                <a:gd name="T18" fmla="*/ 54 w 275"/>
                <a:gd name="T19" fmla="*/ 458 h 943"/>
                <a:gd name="T20" fmla="*/ 62 w 275"/>
                <a:gd name="T21" fmla="*/ 531 h 943"/>
                <a:gd name="T22" fmla="*/ 83 w 275"/>
                <a:gd name="T23" fmla="*/ 588 h 943"/>
                <a:gd name="T24" fmla="*/ 128 w 275"/>
                <a:gd name="T25" fmla="*/ 634 h 943"/>
                <a:gd name="T26" fmla="*/ 179 w 275"/>
                <a:gd name="T27" fmla="*/ 704 h 943"/>
                <a:gd name="T28" fmla="*/ 236 w 275"/>
                <a:gd name="T29" fmla="*/ 769 h 943"/>
                <a:gd name="T30" fmla="*/ 266 w 275"/>
                <a:gd name="T31" fmla="*/ 837 h 943"/>
                <a:gd name="T32" fmla="*/ 275 w 275"/>
                <a:gd name="T33" fmla="*/ 886 h 943"/>
                <a:gd name="T34" fmla="*/ 250 w 275"/>
                <a:gd name="T35" fmla="*/ 903 h 943"/>
                <a:gd name="T36" fmla="*/ 223 w 275"/>
                <a:gd name="T37" fmla="*/ 883 h 943"/>
                <a:gd name="T38" fmla="*/ 181 w 275"/>
                <a:gd name="T39" fmla="*/ 888 h 943"/>
                <a:gd name="T40" fmla="*/ 109 w 275"/>
                <a:gd name="T41" fmla="*/ 935 h 943"/>
                <a:gd name="T42" fmla="*/ 81 w 275"/>
                <a:gd name="T43" fmla="*/ 943 h 943"/>
                <a:gd name="T44" fmla="*/ 67 w 275"/>
                <a:gd name="T45" fmla="*/ 914 h 943"/>
                <a:gd name="T46" fmla="*/ 93 w 275"/>
                <a:gd name="T47" fmla="*/ 891 h 943"/>
                <a:gd name="T48" fmla="*/ 130 w 275"/>
                <a:gd name="T49" fmla="*/ 864 h 943"/>
                <a:gd name="T50" fmla="*/ 202 w 275"/>
                <a:gd name="T51" fmla="*/ 846 h 943"/>
                <a:gd name="T52" fmla="*/ 228 w 275"/>
                <a:gd name="T53" fmla="*/ 843 h 943"/>
                <a:gd name="T54" fmla="*/ 204 w 275"/>
                <a:gd name="T55" fmla="*/ 801 h 943"/>
                <a:gd name="T56" fmla="*/ 165 w 275"/>
                <a:gd name="T57" fmla="*/ 729 h 943"/>
                <a:gd name="T58" fmla="*/ 101 w 275"/>
                <a:gd name="T59" fmla="*/ 674 h 943"/>
                <a:gd name="T60" fmla="*/ 57 w 275"/>
                <a:gd name="T61" fmla="*/ 612 h 943"/>
                <a:gd name="T62" fmla="*/ 14 w 275"/>
                <a:gd name="T63" fmla="*/ 518 h 943"/>
                <a:gd name="T64" fmla="*/ 0 w 275"/>
                <a:gd name="T65" fmla="*/ 429 h 943"/>
                <a:gd name="T66" fmla="*/ 11 w 275"/>
                <a:gd name="T67" fmla="*/ 327 h 943"/>
                <a:gd name="T68" fmla="*/ 49 w 275"/>
                <a:gd name="T69" fmla="*/ 213 h 943"/>
                <a:gd name="T70" fmla="*/ 104 w 275"/>
                <a:gd name="T71" fmla="*/ 95 h 943"/>
                <a:gd name="T72" fmla="*/ 144 w 275"/>
                <a:gd name="T73" fmla="*/ 18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5" h="943">
                  <a:moveTo>
                    <a:pt x="144" y="18"/>
                  </a:moveTo>
                  <a:lnTo>
                    <a:pt x="176" y="0"/>
                  </a:lnTo>
                  <a:lnTo>
                    <a:pt x="218" y="10"/>
                  </a:lnTo>
                  <a:lnTo>
                    <a:pt x="234" y="49"/>
                  </a:lnTo>
                  <a:lnTo>
                    <a:pt x="234" y="89"/>
                  </a:lnTo>
                  <a:lnTo>
                    <a:pt x="210" y="127"/>
                  </a:lnTo>
                  <a:lnTo>
                    <a:pt x="130" y="239"/>
                  </a:lnTo>
                  <a:lnTo>
                    <a:pt x="98" y="322"/>
                  </a:lnTo>
                  <a:lnTo>
                    <a:pt x="57" y="409"/>
                  </a:lnTo>
                  <a:lnTo>
                    <a:pt x="54" y="458"/>
                  </a:lnTo>
                  <a:lnTo>
                    <a:pt x="62" y="531"/>
                  </a:lnTo>
                  <a:lnTo>
                    <a:pt x="83" y="588"/>
                  </a:lnTo>
                  <a:lnTo>
                    <a:pt x="128" y="634"/>
                  </a:lnTo>
                  <a:lnTo>
                    <a:pt x="179" y="704"/>
                  </a:lnTo>
                  <a:lnTo>
                    <a:pt x="236" y="769"/>
                  </a:lnTo>
                  <a:lnTo>
                    <a:pt x="266" y="837"/>
                  </a:lnTo>
                  <a:lnTo>
                    <a:pt x="275" y="886"/>
                  </a:lnTo>
                  <a:lnTo>
                    <a:pt x="250" y="903"/>
                  </a:lnTo>
                  <a:lnTo>
                    <a:pt x="223" y="883"/>
                  </a:lnTo>
                  <a:lnTo>
                    <a:pt x="181" y="888"/>
                  </a:lnTo>
                  <a:lnTo>
                    <a:pt x="109" y="935"/>
                  </a:lnTo>
                  <a:lnTo>
                    <a:pt x="81" y="943"/>
                  </a:lnTo>
                  <a:lnTo>
                    <a:pt x="67" y="914"/>
                  </a:lnTo>
                  <a:lnTo>
                    <a:pt x="93" y="891"/>
                  </a:lnTo>
                  <a:lnTo>
                    <a:pt x="130" y="864"/>
                  </a:lnTo>
                  <a:lnTo>
                    <a:pt x="202" y="846"/>
                  </a:lnTo>
                  <a:lnTo>
                    <a:pt x="228" y="843"/>
                  </a:lnTo>
                  <a:lnTo>
                    <a:pt x="204" y="801"/>
                  </a:lnTo>
                  <a:lnTo>
                    <a:pt x="165" y="729"/>
                  </a:lnTo>
                  <a:lnTo>
                    <a:pt x="101" y="674"/>
                  </a:lnTo>
                  <a:lnTo>
                    <a:pt x="57" y="612"/>
                  </a:lnTo>
                  <a:lnTo>
                    <a:pt x="14" y="518"/>
                  </a:lnTo>
                  <a:lnTo>
                    <a:pt x="0" y="429"/>
                  </a:lnTo>
                  <a:lnTo>
                    <a:pt x="11" y="327"/>
                  </a:lnTo>
                  <a:lnTo>
                    <a:pt x="49" y="213"/>
                  </a:lnTo>
                  <a:lnTo>
                    <a:pt x="104" y="95"/>
                  </a:lnTo>
                  <a:lnTo>
                    <a:pt x="1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3" name="Freeform 7"/>
            <p:cNvSpPr>
              <a:spLocks/>
            </p:cNvSpPr>
            <p:nvPr/>
          </p:nvSpPr>
          <p:spPr bwMode="auto">
            <a:xfrm>
              <a:off x="417" y="321"/>
              <a:ext cx="280" cy="355"/>
            </a:xfrm>
            <a:custGeom>
              <a:avLst/>
              <a:gdLst>
                <a:gd name="T0" fmla="*/ 280 w 280"/>
                <a:gd name="T1" fmla="*/ 10 h 355"/>
                <a:gd name="T2" fmla="*/ 247 w 280"/>
                <a:gd name="T3" fmla="*/ 0 h 355"/>
                <a:gd name="T4" fmla="*/ 173 w 280"/>
                <a:gd name="T5" fmla="*/ 95 h 355"/>
                <a:gd name="T6" fmla="*/ 157 w 280"/>
                <a:gd name="T7" fmla="*/ 76 h 355"/>
                <a:gd name="T8" fmla="*/ 125 w 280"/>
                <a:gd name="T9" fmla="*/ 46 h 355"/>
                <a:gd name="T10" fmla="*/ 83 w 280"/>
                <a:gd name="T11" fmla="*/ 34 h 355"/>
                <a:gd name="T12" fmla="*/ 40 w 280"/>
                <a:gd name="T13" fmla="*/ 44 h 355"/>
                <a:gd name="T14" fmla="*/ 14 w 280"/>
                <a:gd name="T15" fmla="*/ 81 h 355"/>
                <a:gd name="T16" fmla="*/ 0 w 280"/>
                <a:gd name="T17" fmla="*/ 147 h 355"/>
                <a:gd name="T18" fmla="*/ 0 w 280"/>
                <a:gd name="T19" fmla="*/ 206 h 355"/>
                <a:gd name="T20" fmla="*/ 8 w 280"/>
                <a:gd name="T21" fmla="*/ 276 h 355"/>
                <a:gd name="T22" fmla="*/ 43 w 280"/>
                <a:gd name="T23" fmla="*/ 331 h 355"/>
                <a:gd name="T24" fmla="*/ 83 w 280"/>
                <a:gd name="T25" fmla="*/ 355 h 355"/>
                <a:gd name="T26" fmla="*/ 144 w 280"/>
                <a:gd name="T27" fmla="*/ 347 h 355"/>
                <a:gd name="T28" fmla="*/ 179 w 280"/>
                <a:gd name="T29" fmla="*/ 306 h 355"/>
                <a:gd name="T30" fmla="*/ 199 w 280"/>
                <a:gd name="T31" fmla="*/ 223 h 355"/>
                <a:gd name="T32" fmla="*/ 199 w 280"/>
                <a:gd name="T33" fmla="*/ 165 h 355"/>
                <a:gd name="T34" fmla="*/ 191 w 280"/>
                <a:gd name="T35" fmla="*/ 129 h 355"/>
                <a:gd name="T36" fmla="*/ 280 w 280"/>
                <a:gd name="T37" fmla="*/ 10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0" h="355">
                  <a:moveTo>
                    <a:pt x="280" y="10"/>
                  </a:moveTo>
                  <a:lnTo>
                    <a:pt x="247" y="0"/>
                  </a:lnTo>
                  <a:lnTo>
                    <a:pt x="173" y="95"/>
                  </a:lnTo>
                  <a:lnTo>
                    <a:pt x="157" y="76"/>
                  </a:lnTo>
                  <a:lnTo>
                    <a:pt x="125" y="46"/>
                  </a:lnTo>
                  <a:lnTo>
                    <a:pt x="83" y="34"/>
                  </a:lnTo>
                  <a:lnTo>
                    <a:pt x="40" y="44"/>
                  </a:lnTo>
                  <a:lnTo>
                    <a:pt x="14" y="81"/>
                  </a:lnTo>
                  <a:lnTo>
                    <a:pt x="0" y="147"/>
                  </a:lnTo>
                  <a:lnTo>
                    <a:pt x="0" y="206"/>
                  </a:lnTo>
                  <a:lnTo>
                    <a:pt x="8" y="276"/>
                  </a:lnTo>
                  <a:lnTo>
                    <a:pt x="43" y="331"/>
                  </a:lnTo>
                  <a:lnTo>
                    <a:pt x="83" y="355"/>
                  </a:lnTo>
                  <a:lnTo>
                    <a:pt x="144" y="347"/>
                  </a:lnTo>
                  <a:lnTo>
                    <a:pt x="179" y="306"/>
                  </a:lnTo>
                  <a:lnTo>
                    <a:pt x="199" y="223"/>
                  </a:lnTo>
                  <a:lnTo>
                    <a:pt x="199" y="165"/>
                  </a:lnTo>
                  <a:lnTo>
                    <a:pt x="191" y="129"/>
                  </a:lnTo>
                  <a:lnTo>
                    <a:pt x="28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4" name="Freeform 8"/>
            <p:cNvSpPr>
              <a:spLocks/>
            </p:cNvSpPr>
            <p:nvPr/>
          </p:nvSpPr>
          <p:spPr bwMode="auto">
            <a:xfrm>
              <a:off x="390" y="687"/>
              <a:ext cx="283" cy="616"/>
            </a:xfrm>
            <a:custGeom>
              <a:avLst/>
              <a:gdLst>
                <a:gd name="T0" fmla="*/ 6 w 283"/>
                <a:gd name="T1" fmla="*/ 537 h 616"/>
                <a:gd name="T2" fmla="*/ 46 w 283"/>
                <a:gd name="T3" fmla="*/ 596 h 616"/>
                <a:gd name="T4" fmla="*/ 75 w 283"/>
                <a:gd name="T5" fmla="*/ 615 h 616"/>
                <a:gd name="T6" fmla="*/ 128 w 283"/>
                <a:gd name="T7" fmla="*/ 616 h 616"/>
                <a:gd name="T8" fmla="*/ 188 w 283"/>
                <a:gd name="T9" fmla="*/ 582 h 616"/>
                <a:gd name="T10" fmla="*/ 228 w 283"/>
                <a:gd name="T11" fmla="*/ 506 h 616"/>
                <a:gd name="T12" fmla="*/ 252 w 283"/>
                <a:gd name="T13" fmla="*/ 393 h 616"/>
                <a:gd name="T14" fmla="*/ 277 w 283"/>
                <a:gd name="T15" fmla="*/ 274 h 616"/>
                <a:gd name="T16" fmla="*/ 283 w 283"/>
                <a:gd name="T17" fmla="*/ 179 h 616"/>
                <a:gd name="T18" fmla="*/ 283 w 283"/>
                <a:gd name="T19" fmla="*/ 95 h 616"/>
                <a:gd name="T20" fmla="*/ 252 w 283"/>
                <a:gd name="T21" fmla="*/ 40 h 616"/>
                <a:gd name="T22" fmla="*/ 197 w 283"/>
                <a:gd name="T23" fmla="*/ 8 h 616"/>
                <a:gd name="T24" fmla="*/ 118 w 283"/>
                <a:gd name="T25" fmla="*/ 0 h 616"/>
                <a:gd name="T26" fmla="*/ 67 w 283"/>
                <a:gd name="T27" fmla="*/ 24 h 616"/>
                <a:gd name="T28" fmla="*/ 37 w 283"/>
                <a:gd name="T29" fmla="*/ 64 h 616"/>
                <a:gd name="T30" fmla="*/ 24 w 283"/>
                <a:gd name="T31" fmla="*/ 195 h 616"/>
                <a:gd name="T32" fmla="*/ 0 w 283"/>
                <a:gd name="T33" fmla="*/ 379 h 616"/>
                <a:gd name="T34" fmla="*/ 3 w 283"/>
                <a:gd name="T35" fmla="*/ 485 h 616"/>
                <a:gd name="T36" fmla="*/ 6 w 283"/>
                <a:gd name="T37" fmla="*/ 537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3" h="616">
                  <a:moveTo>
                    <a:pt x="6" y="537"/>
                  </a:moveTo>
                  <a:lnTo>
                    <a:pt x="46" y="596"/>
                  </a:lnTo>
                  <a:lnTo>
                    <a:pt x="75" y="615"/>
                  </a:lnTo>
                  <a:lnTo>
                    <a:pt x="128" y="616"/>
                  </a:lnTo>
                  <a:lnTo>
                    <a:pt x="188" y="582"/>
                  </a:lnTo>
                  <a:lnTo>
                    <a:pt x="228" y="506"/>
                  </a:lnTo>
                  <a:lnTo>
                    <a:pt x="252" y="393"/>
                  </a:lnTo>
                  <a:lnTo>
                    <a:pt x="277" y="274"/>
                  </a:lnTo>
                  <a:lnTo>
                    <a:pt x="283" y="179"/>
                  </a:lnTo>
                  <a:lnTo>
                    <a:pt x="283" y="95"/>
                  </a:lnTo>
                  <a:lnTo>
                    <a:pt x="252" y="40"/>
                  </a:lnTo>
                  <a:lnTo>
                    <a:pt x="197" y="8"/>
                  </a:lnTo>
                  <a:lnTo>
                    <a:pt x="118" y="0"/>
                  </a:lnTo>
                  <a:lnTo>
                    <a:pt x="67" y="24"/>
                  </a:lnTo>
                  <a:lnTo>
                    <a:pt x="37" y="64"/>
                  </a:lnTo>
                  <a:lnTo>
                    <a:pt x="24" y="195"/>
                  </a:lnTo>
                  <a:lnTo>
                    <a:pt x="0" y="379"/>
                  </a:lnTo>
                  <a:lnTo>
                    <a:pt x="3" y="485"/>
                  </a:lnTo>
                  <a:lnTo>
                    <a:pt x="6" y="5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5" name="Freeform 9"/>
            <p:cNvSpPr>
              <a:spLocks/>
            </p:cNvSpPr>
            <p:nvPr/>
          </p:nvSpPr>
          <p:spPr bwMode="auto">
            <a:xfrm>
              <a:off x="0" y="-1"/>
              <a:ext cx="465" cy="838"/>
            </a:xfrm>
            <a:custGeom>
              <a:avLst/>
              <a:gdLst>
                <a:gd name="T0" fmla="*/ 380 w 465"/>
                <a:gd name="T1" fmla="*/ 680 h 838"/>
                <a:gd name="T2" fmla="*/ 449 w 465"/>
                <a:gd name="T3" fmla="*/ 712 h 838"/>
                <a:gd name="T4" fmla="*/ 465 w 465"/>
                <a:gd name="T5" fmla="*/ 748 h 838"/>
                <a:gd name="T6" fmla="*/ 439 w 465"/>
                <a:gd name="T7" fmla="*/ 838 h 838"/>
                <a:gd name="T8" fmla="*/ 359 w 465"/>
                <a:gd name="T9" fmla="*/ 769 h 838"/>
                <a:gd name="T10" fmla="*/ 232 w 465"/>
                <a:gd name="T11" fmla="*/ 644 h 838"/>
                <a:gd name="T12" fmla="*/ 131 w 465"/>
                <a:gd name="T13" fmla="*/ 501 h 838"/>
                <a:gd name="T14" fmla="*/ 85 w 465"/>
                <a:gd name="T15" fmla="*/ 348 h 838"/>
                <a:gd name="T16" fmla="*/ 85 w 465"/>
                <a:gd name="T17" fmla="*/ 195 h 838"/>
                <a:gd name="T18" fmla="*/ 85 w 465"/>
                <a:gd name="T19" fmla="*/ 137 h 838"/>
                <a:gd name="T20" fmla="*/ 0 w 465"/>
                <a:gd name="T21" fmla="*/ 91 h 838"/>
                <a:gd name="T22" fmla="*/ 0 w 465"/>
                <a:gd name="T23" fmla="*/ 74 h 838"/>
                <a:gd name="T24" fmla="*/ 68 w 465"/>
                <a:gd name="T25" fmla="*/ 95 h 838"/>
                <a:gd name="T26" fmla="*/ 74 w 465"/>
                <a:gd name="T27" fmla="*/ 80 h 838"/>
                <a:gd name="T28" fmla="*/ 42 w 465"/>
                <a:gd name="T29" fmla="*/ 10 h 838"/>
                <a:gd name="T30" fmla="*/ 58 w 465"/>
                <a:gd name="T31" fmla="*/ 0 h 838"/>
                <a:gd name="T32" fmla="*/ 85 w 465"/>
                <a:gd name="T33" fmla="*/ 64 h 838"/>
                <a:gd name="T34" fmla="*/ 99 w 465"/>
                <a:gd name="T35" fmla="*/ 74 h 838"/>
                <a:gd name="T36" fmla="*/ 137 w 465"/>
                <a:gd name="T37" fmla="*/ 0 h 838"/>
                <a:gd name="T38" fmla="*/ 153 w 465"/>
                <a:gd name="T39" fmla="*/ 5 h 838"/>
                <a:gd name="T40" fmla="*/ 126 w 465"/>
                <a:gd name="T41" fmla="*/ 69 h 838"/>
                <a:gd name="T42" fmla="*/ 126 w 465"/>
                <a:gd name="T43" fmla="*/ 85 h 838"/>
                <a:gd name="T44" fmla="*/ 211 w 465"/>
                <a:gd name="T45" fmla="*/ 58 h 838"/>
                <a:gd name="T46" fmla="*/ 216 w 465"/>
                <a:gd name="T47" fmla="*/ 74 h 838"/>
                <a:gd name="T48" fmla="*/ 131 w 465"/>
                <a:gd name="T49" fmla="*/ 105 h 838"/>
                <a:gd name="T50" fmla="*/ 121 w 465"/>
                <a:gd name="T51" fmla="*/ 159 h 838"/>
                <a:gd name="T52" fmla="*/ 121 w 465"/>
                <a:gd name="T53" fmla="*/ 238 h 838"/>
                <a:gd name="T54" fmla="*/ 121 w 465"/>
                <a:gd name="T55" fmla="*/ 322 h 838"/>
                <a:gd name="T56" fmla="*/ 126 w 465"/>
                <a:gd name="T57" fmla="*/ 374 h 838"/>
                <a:gd name="T58" fmla="*/ 148 w 465"/>
                <a:gd name="T59" fmla="*/ 449 h 838"/>
                <a:gd name="T60" fmla="*/ 189 w 465"/>
                <a:gd name="T61" fmla="*/ 522 h 838"/>
                <a:gd name="T62" fmla="*/ 264 w 465"/>
                <a:gd name="T63" fmla="*/ 601 h 838"/>
                <a:gd name="T64" fmla="*/ 333 w 465"/>
                <a:gd name="T65" fmla="*/ 653 h 838"/>
                <a:gd name="T66" fmla="*/ 380 w 465"/>
                <a:gd name="T67" fmla="*/ 680 h 8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5" h="838">
                  <a:moveTo>
                    <a:pt x="380" y="680"/>
                  </a:moveTo>
                  <a:lnTo>
                    <a:pt x="449" y="712"/>
                  </a:lnTo>
                  <a:lnTo>
                    <a:pt x="465" y="748"/>
                  </a:lnTo>
                  <a:lnTo>
                    <a:pt x="439" y="838"/>
                  </a:lnTo>
                  <a:lnTo>
                    <a:pt x="359" y="769"/>
                  </a:lnTo>
                  <a:lnTo>
                    <a:pt x="232" y="644"/>
                  </a:lnTo>
                  <a:lnTo>
                    <a:pt x="131" y="501"/>
                  </a:lnTo>
                  <a:lnTo>
                    <a:pt x="85" y="348"/>
                  </a:lnTo>
                  <a:lnTo>
                    <a:pt x="85" y="195"/>
                  </a:lnTo>
                  <a:lnTo>
                    <a:pt x="85" y="137"/>
                  </a:lnTo>
                  <a:lnTo>
                    <a:pt x="0" y="91"/>
                  </a:lnTo>
                  <a:lnTo>
                    <a:pt x="0" y="74"/>
                  </a:lnTo>
                  <a:lnTo>
                    <a:pt x="68" y="95"/>
                  </a:lnTo>
                  <a:lnTo>
                    <a:pt x="74" y="80"/>
                  </a:lnTo>
                  <a:lnTo>
                    <a:pt x="42" y="10"/>
                  </a:lnTo>
                  <a:lnTo>
                    <a:pt x="58" y="0"/>
                  </a:lnTo>
                  <a:lnTo>
                    <a:pt x="85" y="64"/>
                  </a:lnTo>
                  <a:lnTo>
                    <a:pt x="99" y="74"/>
                  </a:lnTo>
                  <a:lnTo>
                    <a:pt x="137" y="0"/>
                  </a:lnTo>
                  <a:lnTo>
                    <a:pt x="153" y="5"/>
                  </a:lnTo>
                  <a:lnTo>
                    <a:pt x="126" y="69"/>
                  </a:lnTo>
                  <a:lnTo>
                    <a:pt x="126" y="85"/>
                  </a:lnTo>
                  <a:lnTo>
                    <a:pt x="211" y="58"/>
                  </a:lnTo>
                  <a:lnTo>
                    <a:pt x="216" y="74"/>
                  </a:lnTo>
                  <a:lnTo>
                    <a:pt x="131" y="105"/>
                  </a:lnTo>
                  <a:lnTo>
                    <a:pt x="121" y="159"/>
                  </a:lnTo>
                  <a:lnTo>
                    <a:pt x="121" y="238"/>
                  </a:lnTo>
                  <a:lnTo>
                    <a:pt x="121" y="322"/>
                  </a:lnTo>
                  <a:lnTo>
                    <a:pt x="126" y="374"/>
                  </a:lnTo>
                  <a:lnTo>
                    <a:pt x="148" y="449"/>
                  </a:lnTo>
                  <a:lnTo>
                    <a:pt x="189" y="522"/>
                  </a:lnTo>
                  <a:lnTo>
                    <a:pt x="264" y="601"/>
                  </a:lnTo>
                  <a:lnTo>
                    <a:pt x="333" y="653"/>
                  </a:lnTo>
                  <a:lnTo>
                    <a:pt x="380" y="6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6" name="Freeform 10"/>
            <p:cNvSpPr>
              <a:spLocks/>
            </p:cNvSpPr>
            <p:nvPr/>
          </p:nvSpPr>
          <p:spPr bwMode="auto">
            <a:xfrm>
              <a:off x="604" y="142"/>
              <a:ext cx="348" cy="664"/>
            </a:xfrm>
            <a:custGeom>
              <a:avLst/>
              <a:gdLst>
                <a:gd name="T0" fmla="*/ 237 w 348"/>
                <a:gd name="T1" fmla="*/ 511 h 664"/>
                <a:gd name="T2" fmla="*/ 163 w 348"/>
                <a:gd name="T3" fmla="*/ 549 h 664"/>
                <a:gd name="T4" fmla="*/ 89 w 348"/>
                <a:gd name="T5" fmla="*/ 565 h 664"/>
                <a:gd name="T6" fmla="*/ 16 w 348"/>
                <a:gd name="T7" fmla="*/ 569 h 664"/>
                <a:gd name="T8" fmla="*/ 0 w 348"/>
                <a:gd name="T9" fmla="*/ 585 h 664"/>
                <a:gd name="T10" fmla="*/ 0 w 348"/>
                <a:gd name="T11" fmla="*/ 644 h 664"/>
                <a:gd name="T12" fmla="*/ 43 w 348"/>
                <a:gd name="T13" fmla="*/ 664 h 664"/>
                <a:gd name="T14" fmla="*/ 127 w 348"/>
                <a:gd name="T15" fmla="*/ 633 h 664"/>
                <a:gd name="T16" fmla="*/ 237 w 348"/>
                <a:gd name="T17" fmla="*/ 585 h 664"/>
                <a:gd name="T18" fmla="*/ 305 w 348"/>
                <a:gd name="T19" fmla="*/ 538 h 664"/>
                <a:gd name="T20" fmla="*/ 348 w 348"/>
                <a:gd name="T21" fmla="*/ 501 h 664"/>
                <a:gd name="T22" fmla="*/ 338 w 348"/>
                <a:gd name="T23" fmla="*/ 385 h 664"/>
                <a:gd name="T24" fmla="*/ 291 w 348"/>
                <a:gd name="T25" fmla="*/ 243 h 664"/>
                <a:gd name="T26" fmla="*/ 258 w 348"/>
                <a:gd name="T27" fmla="*/ 164 h 664"/>
                <a:gd name="T28" fmla="*/ 253 w 348"/>
                <a:gd name="T29" fmla="*/ 121 h 664"/>
                <a:gd name="T30" fmla="*/ 316 w 348"/>
                <a:gd name="T31" fmla="*/ 69 h 664"/>
                <a:gd name="T32" fmla="*/ 311 w 348"/>
                <a:gd name="T33" fmla="*/ 53 h 664"/>
                <a:gd name="T34" fmla="*/ 264 w 348"/>
                <a:gd name="T35" fmla="*/ 91 h 664"/>
                <a:gd name="T36" fmla="*/ 253 w 348"/>
                <a:gd name="T37" fmla="*/ 80 h 664"/>
                <a:gd name="T38" fmla="*/ 275 w 348"/>
                <a:gd name="T39" fmla="*/ 5 h 664"/>
                <a:gd name="T40" fmla="*/ 258 w 348"/>
                <a:gd name="T41" fmla="*/ 5 h 664"/>
                <a:gd name="T42" fmla="*/ 237 w 348"/>
                <a:gd name="T43" fmla="*/ 74 h 664"/>
                <a:gd name="T44" fmla="*/ 226 w 348"/>
                <a:gd name="T45" fmla="*/ 69 h 664"/>
                <a:gd name="T46" fmla="*/ 217 w 348"/>
                <a:gd name="T47" fmla="*/ 0 h 664"/>
                <a:gd name="T48" fmla="*/ 195 w 348"/>
                <a:gd name="T49" fmla="*/ 5 h 664"/>
                <a:gd name="T50" fmla="*/ 212 w 348"/>
                <a:gd name="T51" fmla="*/ 85 h 664"/>
                <a:gd name="T52" fmla="*/ 201 w 348"/>
                <a:gd name="T53" fmla="*/ 85 h 664"/>
                <a:gd name="T54" fmla="*/ 142 w 348"/>
                <a:gd name="T55" fmla="*/ 37 h 664"/>
                <a:gd name="T56" fmla="*/ 136 w 348"/>
                <a:gd name="T57" fmla="*/ 53 h 664"/>
                <a:gd name="T58" fmla="*/ 190 w 348"/>
                <a:gd name="T59" fmla="*/ 105 h 664"/>
                <a:gd name="T60" fmla="*/ 212 w 348"/>
                <a:gd name="T61" fmla="*/ 137 h 664"/>
                <a:gd name="T62" fmla="*/ 226 w 348"/>
                <a:gd name="T63" fmla="*/ 195 h 664"/>
                <a:gd name="T64" fmla="*/ 258 w 348"/>
                <a:gd name="T65" fmla="*/ 284 h 664"/>
                <a:gd name="T66" fmla="*/ 285 w 348"/>
                <a:gd name="T67" fmla="*/ 379 h 664"/>
                <a:gd name="T68" fmla="*/ 285 w 348"/>
                <a:gd name="T69" fmla="*/ 459 h 664"/>
                <a:gd name="T70" fmla="*/ 285 w 348"/>
                <a:gd name="T71" fmla="*/ 490 h 664"/>
                <a:gd name="T72" fmla="*/ 237 w 348"/>
                <a:gd name="T73" fmla="*/ 511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8" h="664">
                  <a:moveTo>
                    <a:pt x="237" y="511"/>
                  </a:moveTo>
                  <a:lnTo>
                    <a:pt x="163" y="549"/>
                  </a:lnTo>
                  <a:lnTo>
                    <a:pt x="89" y="565"/>
                  </a:lnTo>
                  <a:lnTo>
                    <a:pt x="16" y="569"/>
                  </a:lnTo>
                  <a:lnTo>
                    <a:pt x="0" y="585"/>
                  </a:lnTo>
                  <a:lnTo>
                    <a:pt x="0" y="644"/>
                  </a:lnTo>
                  <a:lnTo>
                    <a:pt x="43" y="664"/>
                  </a:lnTo>
                  <a:lnTo>
                    <a:pt x="127" y="633"/>
                  </a:lnTo>
                  <a:lnTo>
                    <a:pt x="237" y="585"/>
                  </a:lnTo>
                  <a:lnTo>
                    <a:pt x="305" y="538"/>
                  </a:lnTo>
                  <a:lnTo>
                    <a:pt x="348" y="501"/>
                  </a:lnTo>
                  <a:lnTo>
                    <a:pt x="338" y="385"/>
                  </a:lnTo>
                  <a:lnTo>
                    <a:pt x="291" y="243"/>
                  </a:lnTo>
                  <a:lnTo>
                    <a:pt x="258" y="164"/>
                  </a:lnTo>
                  <a:lnTo>
                    <a:pt x="253" y="121"/>
                  </a:lnTo>
                  <a:lnTo>
                    <a:pt x="316" y="69"/>
                  </a:lnTo>
                  <a:lnTo>
                    <a:pt x="311" y="53"/>
                  </a:lnTo>
                  <a:lnTo>
                    <a:pt x="264" y="91"/>
                  </a:lnTo>
                  <a:lnTo>
                    <a:pt x="253" y="80"/>
                  </a:lnTo>
                  <a:lnTo>
                    <a:pt x="275" y="5"/>
                  </a:lnTo>
                  <a:lnTo>
                    <a:pt x="258" y="5"/>
                  </a:lnTo>
                  <a:lnTo>
                    <a:pt x="237" y="74"/>
                  </a:lnTo>
                  <a:lnTo>
                    <a:pt x="226" y="69"/>
                  </a:lnTo>
                  <a:lnTo>
                    <a:pt x="217" y="0"/>
                  </a:lnTo>
                  <a:lnTo>
                    <a:pt x="195" y="5"/>
                  </a:lnTo>
                  <a:lnTo>
                    <a:pt x="212" y="85"/>
                  </a:lnTo>
                  <a:lnTo>
                    <a:pt x="201" y="85"/>
                  </a:lnTo>
                  <a:lnTo>
                    <a:pt x="142" y="37"/>
                  </a:lnTo>
                  <a:lnTo>
                    <a:pt x="136" y="53"/>
                  </a:lnTo>
                  <a:lnTo>
                    <a:pt x="190" y="105"/>
                  </a:lnTo>
                  <a:lnTo>
                    <a:pt x="212" y="137"/>
                  </a:lnTo>
                  <a:lnTo>
                    <a:pt x="226" y="195"/>
                  </a:lnTo>
                  <a:lnTo>
                    <a:pt x="258" y="284"/>
                  </a:lnTo>
                  <a:lnTo>
                    <a:pt x="285" y="379"/>
                  </a:lnTo>
                  <a:lnTo>
                    <a:pt x="285" y="459"/>
                  </a:lnTo>
                  <a:lnTo>
                    <a:pt x="285" y="490"/>
                  </a:lnTo>
                  <a:lnTo>
                    <a:pt x="237" y="5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500188"/>
            <a:ext cx="58102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852488" y="620713"/>
            <a:ext cx="662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en-GB" altLang="en-US" sz="1800">
                <a:latin typeface="Linkpen 2a Print" panose="03050602060000000000" pitchFamily="66" charset="0"/>
              </a:rPr>
              <a:t>New phonics scheme….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latin typeface="Linkpen 2a Print" panose="03050602060000000000" pitchFamily="66" charset="0"/>
              </a:rPr>
              <a:t>Phase 2 - Writing</a:t>
            </a:r>
          </a:p>
        </p:txBody>
      </p:sp>
      <p:sp>
        <p:nvSpPr>
          <p:cNvPr id="3" name="Rectangle 3"/>
          <p:cNvSpPr txBox="1">
            <a:spLocks noChangeArrowheads="1"/>
          </p:cNvSpPr>
          <p:nvPr/>
        </p:nvSpPr>
        <p:spPr>
          <a:xfrm>
            <a:off x="457200" y="1196975"/>
            <a:ext cx="8229600" cy="547211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GB" sz="2400" dirty="0" smtClean="0">
                <a:latin typeface="Linkpen 2a Print" panose="03050602060000000000" pitchFamily="66" charset="0"/>
              </a:rPr>
              <a:t>Until this point, the children have not been taught to form letters correctly.</a:t>
            </a:r>
          </a:p>
          <a:p>
            <a:pPr marL="0" indent="0" eaLnBrk="1" hangingPunct="1">
              <a:buFont typeface="Wingdings" pitchFamily="2" charset="2"/>
              <a:buNone/>
              <a:defRPr/>
            </a:pPr>
            <a:endParaRPr lang="en-GB" sz="2400" dirty="0" smtClean="0">
              <a:latin typeface="Linkpen 2a Print" panose="03050602060000000000" pitchFamily="66" charset="0"/>
            </a:endParaRPr>
          </a:p>
          <a:p>
            <a:pPr eaLnBrk="1" hangingPunct="1">
              <a:defRPr/>
            </a:pPr>
            <a:r>
              <a:rPr lang="en-GB" sz="2400" dirty="0" smtClean="0">
                <a:latin typeface="Linkpen 2a Print" panose="03050602060000000000" pitchFamily="66" charset="0"/>
              </a:rPr>
              <a:t>We have been doing lots of work in Physical Development to get ourselves ready for writing.</a:t>
            </a:r>
          </a:p>
          <a:p>
            <a:pPr eaLnBrk="1" hangingPunct="1">
              <a:defRPr/>
            </a:pPr>
            <a:endParaRPr lang="en-GB" sz="2400" dirty="0" smtClean="0">
              <a:latin typeface="Linkpen 2a Print" panose="03050602060000000000" pitchFamily="66" charset="0"/>
            </a:endParaRPr>
          </a:p>
          <a:p>
            <a:pPr eaLnBrk="1" hangingPunct="1">
              <a:defRPr/>
            </a:pPr>
            <a:r>
              <a:rPr lang="en-GB" sz="2400" dirty="0" smtClean="0">
                <a:latin typeface="Linkpen 2a Print" panose="03050602060000000000" pitchFamily="66" charset="0"/>
              </a:rPr>
              <a:t>They start by writing these in the air, in the salt, flour, in paint, on each </a:t>
            </a:r>
            <a:r>
              <a:rPr lang="en-GB" sz="2400" dirty="0" smtClean="0">
                <a:latin typeface="Linkpen 2a Print" panose="03050602060000000000" pitchFamily="66" charset="0"/>
              </a:rPr>
              <a:t>others’ </a:t>
            </a:r>
            <a:r>
              <a:rPr lang="en-GB" sz="2400" dirty="0" smtClean="0">
                <a:latin typeface="Linkpen 2a Print" panose="03050602060000000000" pitchFamily="66" charset="0"/>
              </a:rPr>
              <a:t>backs </a:t>
            </a:r>
            <a:r>
              <a:rPr lang="en-GB" sz="2400" dirty="0" smtClean="0">
                <a:latin typeface="Linkpen 2a Print" panose="03050602060000000000" pitchFamily="66" charset="0"/>
              </a:rPr>
              <a:t>and, </a:t>
            </a:r>
            <a:r>
              <a:rPr lang="en-GB" sz="2400" dirty="0" smtClean="0">
                <a:latin typeface="Linkpen 2a Print" panose="03050602060000000000" pitchFamily="66" charset="0"/>
              </a:rPr>
              <a:t>if </a:t>
            </a:r>
            <a:r>
              <a:rPr lang="en-GB" sz="2400" dirty="0" smtClean="0">
                <a:latin typeface="Linkpen 2a Print" panose="03050602060000000000" pitchFamily="66" charset="0"/>
              </a:rPr>
              <a:t>appropriate, </a:t>
            </a:r>
            <a:r>
              <a:rPr lang="en-GB" sz="2400" dirty="0" smtClean="0">
                <a:latin typeface="Linkpen 2a Print" panose="03050602060000000000" pitchFamily="66" charset="0"/>
              </a:rPr>
              <a:t>with a pencil.</a:t>
            </a:r>
          </a:p>
          <a:p>
            <a:pPr eaLnBrk="1" hangingPunct="1">
              <a:defRPr/>
            </a:pPr>
            <a:endParaRPr lang="en-GB" dirty="0" smtClean="0">
              <a:latin typeface="Comic Sans MS" pitchFamily="66" charset="0"/>
            </a:endParaRPr>
          </a:p>
        </p:txBody>
      </p:sp>
      <p:pic>
        <p:nvPicPr>
          <p:cNvPr id="11268" name="Picture 4" descr="j02995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888" y="5373688"/>
            <a:ext cx="631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sz="2800" dirty="0" smtClean="0">
                <a:latin typeface="Linkpen 2a Print" panose="03050602060000000000" pitchFamily="66" charset="0"/>
              </a:rPr>
              <a:t>Maths Resources</a:t>
            </a:r>
          </a:p>
        </p:txBody>
      </p:sp>
      <p:sp>
        <p:nvSpPr>
          <p:cNvPr id="3" name="Content Placeholder 2"/>
          <p:cNvSpPr>
            <a:spLocks noGrp="1"/>
          </p:cNvSpPr>
          <p:nvPr>
            <p:ph idx="1"/>
          </p:nvPr>
        </p:nvSpPr>
        <p:spPr>
          <a:xfrm>
            <a:off x="457200" y="1196975"/>
            <a:ext cx="8229600" cy="4933950"/>
          </a:xfrm>
        </p:spPr>
        <p:txBody>
          <a:bodyPr/>
          <a:lstStyle/>
          <a:p>
            <a:pPr marL="0" indent="0">
              <a:buFont typeface="Wingdings" panose="05000000000000000000" pitchFamily="2" charset="2"/>
              <a:buNone/>
              <a:defRPr/>
            </a:pPr>
            <a:r>
              <a:rPr lang="en-GB" altLang="en-US" sz="2400" dirty="0" smtClean="0">
                <a:latin typeface="Linkpen 2a Print" panose="03050602060000000000" pitchFamily="66" charset="0"/>
              </a:rPr>
              <a:t>Recommend;</a:t>
            </a:r>
          </a:p>
          <a:p>
            <a:pPr>
              <a:defRPr/>
            </a:pPr>
            <a:r>
              <a:rPr lang="en-GB" altLang="en-US" sz="2400" dirty="0" smtClean="0">
                <a:latin typeface="Linkpen 2a Print" panose="03050602060000000000" pitchFamily="66" charset="0"/>
              </a:rPr>
              <a:t>Number line</a:t>
            </a:r>
          </a:p>
          <a:p>
            <a:pPr>
              <a:defRPr/>
            </a:pPr>
            <a:r>
              <a:rPr lang="en-GB" altLang="en-US" sz="2400" dirty="0" smtClean="0">
                <a:latin typeface="Linkpen 2a Print" panose="03050602060000000000" pitchFamily="66" charset="0"/>
              </a:rPr>
              <a:t>2 x dice</a:t>
            </a:r>
          </a:p>
          <a:p>
            <a:pPr>
              <a:defRPr/>
            </a:pPr>
            <a:r>
              <a:rPr lang="en-GB" altLang="en-US" sz="2400" dirty="0" smtClean="0">
                <a:latin typeface="Linkpen 2a Print" panose="03050602060000000000" pitchFamily="66" charset="0"/>
              </a:rPr>
              <a:t>Numicon pack</a:t>
            </a:r>
          </a:p>
          <a:p>
            <a:pPr>
              <a:defRPr/>
            </a:pPr>
            <a:r>
              <a:rPr lang="en-GB" altLang="en-US" sz="2400" dirty="0" smtClean="0">
                <a:latin typeface="Linkpen 2a Print" panose="03050602060000000000" pitchFamily="66" charset="0"/>
              </a:rPr>
              <a:t>Counters </a:t>
            </a:r>
          </a:p>
          <a:p>
            <a:pPr>
              <a:defRPr/>
            </a:pPr>
            <a:r>
              <a:rPr lang="en-GB" altLang="en-US" sz="2400" dirty="0" smtClean="0">
                <a:latin typeface="Linkpen 2a Print" panose="03050602060000000000" pitchFamily="66" charset="0"/>
              </a:rPr>
              <a:t>Number fan</a:t>
            </a:r>
          </a:p>
          <a:p>
            <a:pPr marL="0" indent="0">
              <a:buFont typeface="Wingdings" panose="05000000000000000000" pitchFamily="2" charset="2"/>
              <a:buNone/>
              <a:defRPr/>
            </a:pPr>
            <a:endParaRPr lang="en-GB" altLang="en-US" sz="2400" dirty="0" smtClean="0">
              <a:latin typeface="Linkpen 2a Print" panose="03050602060000000000" pitchFamily="66" charset="0"/>
            </a:endParaRPr>
          </a:p>
          <a:p>
            <a:pPr marL="0" indent="0">
              <a:buFont typeface="Wingdings" panose="05000000000000000000" pitchFamily="2" charset="2"/>
              <a:buNone/>
              <a:defRPr/>
            </a:pPr>
            <a:r>
              <a:rPr lang="en-GB" altLang="en-US" sz="2400" dirty="0" smtClean="0">
                <a:latin typeface="Linkpen 2a Print" panose="03050602060000000000" pitchFamily="66" charset="0"/>
              </a:rPr>
              <a:t>Ideas pack (please ask for a copy if needed)</a:t>
            </a:r>
          </a:p>
          <a:p>
            <a:pPr marL="0" indent="0">
              <a:buFont typeface="Wingdings" panose="05000000000000000000" pitchFamily="2" charset="2"/>
              <a:buNone/>
              <a:defRPr/>
            </a:pPr>
            <a:r>
              <a:rPr lang="en-GB" altLang="en-US" sz="2400" dirty="0" smtClean="0">
                <a:latin typeface="Linkpen 2a Print" panose="03050602060000000000" pitchFamily="66" charset="0"/>
              </a:rPr>
              <a:t>These basic resources are available online.</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341438"/>
            <a:ext cx="27813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463" y="53975"/>
            <a:ext cx="8999537" cy="1143000"/>
          </a:xfrm>
        </p:spPr>
        <p:txBody>
          <a:bodyPr/>
          <a:lstStyle/>
          <a:p>
            <a:pPr eaLnBrk="1" hangingPunct="1">
              <a:defRPr/>
            </a:pPr>
            <a:r>
              <a:rPr lang="en-GB" altLang="en-US" dirty="0" smtClean="0">
                <a:latin typeface="Linkpen 2a Print" panose="03050602060000000000" pitchFamily="66" charset="0"/>
              </a:rPr>
              <a:t>Encouraging Independence.</a:t>
            </a:r>
          </a:p>
        </p:txBody>
      </p:sp>
      <p:sp>
        <p:nvSpPr>
          <p:cNvPr id="10243" name="Rectangle 3"/>
          <p:cNvSpPr>
            <a:spLocks noGrp="1" noChangeArrowheads="1"/>
          </p:cNvSpPr>
          <p:nvPr>
            <p:ph type="body" idx="1"/>
          </p:nvPr>
        </p:nvSpPr>
        <p:spPr>
          <a:xfrm>
            <a:off x="395288" y="1268413"/>
            <a:ext cx="8229600" cy="4530725"/>
          </a:xfrm>
        </p:spPr>
        <p:txBody>
          <a:bodyPr/>
          <a:lstStyle/>
          <a:p>
            <a:pPr eaLnBrk="1" hangingPunct="1">
              <a:defRPr/>
            </a:pPr>
            <a:endParaRPr lang="en-GB" altLang="en-US" dirty="0" smtClean="0">
              <a:latin typeface="Kristen ITC" pitchFamily="66" charset="0"/>
            </a:endParaRPr>
          </a:p>
          <a:p>
            <a:pPr eaLnBrk="1" hangingPunct="1">
              <a:defRPr/>
            </a:pPr>
            <a:endParaRPr lang="en-GB" altLang="en-US" dirty="0" smtClean="0"/>
          </a:p>
        </p:txBody>
      </p:sp>
      <p:pic>
        <p:nvPicPr>
          <p:cNvPr id="13316" name="Picture 4" descr="C:\Users\Emma\AppData\Local\Microsoft\Windows\Temporary Internet Files\Content.IE5\KOPUMLOF\MC90044573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2708275"/>
            <a:ext cx="7032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Users\Emma\AppData\Local\Microsoft\Windows\Temporary Internet Files\Content.IE5\KOPUMLOF\MC90029212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8" y="5495925"/>
            <a:ext cx="12636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68313" y="1268413"/>
            <a:ext cx="81899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defRPr/>
            </a:pPr>
            <a:r>
              <a:rPr lang="en-GB" altLang="en-US" sz="2800" kern="0" dirty="0" smtClean="0">
                <a:latin typeface="Linkpen 2a Print" panose="03050602060000000000" pitchFamily="66" charset="0"/>
              </a:rPr>
              <a:t>Please involve your child in packing their bag at home. That way they are more aware of what they have brought to school each day.</a:t>
            </a:r>
          </a:p>
          <a:p>
            <a:pPr eaLnBrk="1" hangingPunct="1">
              <a:lnSpc>
                <a:spcPct val="80000"/>
              </a:lnSpc>
              <a:defRPr/>
            </a:pPr>
            <a:endParaRPr lang="en-GB" altLang="en-US" sz="1600" kern="0" dirty="0" smtClean="0">
              <a:latin typeface="Linkpen 2a Print" panose="03050602060000000000" pitchFamily="66" charset="0"/>
            </a:endParaRPr>
          </a:p>
          <a:p>
            <a:pPr eaLnBrk="1" hangingPunct="1">
              <a:lnSpc>
                <a:spcPct val="80000"/>
              </a:lnSpc>
              <a:defRPr/>
            </a:pPr>
            <a:r>
              <a:rPr lang="en-GB" altLang="en-US" sz="2800" kern="0" dirty="0" smtClean="0">
                <a:latin typeface="Linkpen 2a Print" panose="03050602060000000000" pitchFamily="66" charset="0"/>
              </a:rPr>
              <a:t>Shoes – if your child has </a:t>
            </a:r>
            <a:r>
              <a:rPr lang="en-GB" altLang="en-US" sz="2800" kern="0" dirty="0" smtClean="0">
                <a:latin typeface="Linkpen 2a Print" panose="03050602060000000000" pitchFamily="66" charset="0"/>
              </a:rPr>
              <a:t>laces, </a:t>
            </a:r>
            <a:r>
              <a:rPr lang="en-GB" altLang="en-US" sz="2800" kern="0" dirty="0" smtClean="0">
                <a:latin typeface="Linkpen 2a Print" panose="03050602060000000000" pitchFamily="66" charset="0"/>
              </a:rPr>
              <a:t>please ensure they can do these themselves.</a:t>
            </a:r>
          </a:p>
          <a:p>
            <a:pPr eaLnBrk="1" hangingPunct="1">
              <a:lnSpc>
                <a:spcPct val="80000"/>
              </a:lnSpc>
              <a:defRPr/>
            </a:pPr>
            <a:endParaRPr lang="en-GB" altLang="en-US" sz="1600" kern="0" dirty="0" smtClean="0">
              <a:latin typeface="Linkpen 2a Print" panose="03050602060000000000" pitchFamily="66" charset="0"/>
            </a:endParaRPr>
          </a:p>
          <a:p>
            <a:pPr eaLnBrk="1" hangingPunct="1">
              <a:lnSpc>
                <a:spcPct val="80000"/>
              </a:lnSpc>
              <a:defRPr/>
            </a:pPr>
            <a:r>
              <a:rPr lang="en-GB" altLang="en-US" sz="2800" kern="0" dirty="0" smtClean="0">
                <a:latin typeface="Linkpen 2a Print" panose="03050602060000000000" pitchFamily="66" charset="0"/>
              </a:rPr>
              <a:t>Clothing – please support your child in learning how  to dress/undress independently.</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strVal val="#ppt_w"/>
                                          </p:val>
                                        </p:tav>
                                        <p:tav tm="100000">
                                          <p:val>
                                            <p:strVal val="#ppt_w"/>
                                          </p:val>
                                        </p:tav>
                                      </p:tavLst>
                                    </p:anim>
                                    <p:anim calcmode="lin" valueType="num">
                                      <p:cBhvr>
                                        <p:cTn id="8" dur="2000" fill="hold"/>
                                        <p:tgtEl>
                                          <p:spTgt spid="102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242"/>
                                        </p:tgtEl>
                                        <p:attrNameLst>
                                          <p:attrName>ppt_x</p:attrName>
                                        </p:attrNameLst>
                                      </p:cBhvr>
                                      <p:tavLst>
                                        <p:tav tm="0">
                                          <p:val>
                                            <p:strVal val="#ppt_x-.4"/>
                                          </p:val>
                                        </p:tav>
                                        <p:tav tm="100000">
                                          <p:val>
                                            <p:strVal val="#ppt_x"/>
                                          </p:val>
                                        </p:tav>
                                      </p:tavLst>
                                    </p:anim>
                                    <p:anim calcmode="lin" valueType="num">
                                      <p:cBhvr>
                                        <p:cTn id="10" dur="2000" fill="hold"/>
                                        <p:tgtEl>
                                          <p:spTgt spid="102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1243</TotalTime>
  <Words>1460</Words>
  <Application>Microsoft Office PowerPoint</Application>
  <PresentationFormat>On-screen Show (4:3)</PresentationFormat>
  <Paragraphs>172</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Times New Roman</vt:lpstr>
      <vt:lpstr>Arial</vt:lpstr>
      <vt:lpstr>Wingdings</vt:lpstr>
      <vt:lpstr>Linkpen 2a Print</vt:lpstr>
      <vt:lpstr>Kristen ITC</vt:lpstr>
      <vt:lpstr>Comic Sans MS</vt:lpstr>
      <vt:lpstr>SimSun</vt:lpstr>
      <vt:lpstr>Leelawadee UI</vt:lpstr>
      <vt:lpstr>Maple</vt:lpstr>
      <vt:lpstr>Meet the Teacher</vt:lpstr>
      <vt:lpstr>U.K. Timetable</vt:lpstr>
      <vt:lpstr>PowerPoint Presentation</vt:lpstr>
      <vt:lpstr>PowerPoint Presentation</vt:lpstr>
      <vt:lpstr>PowerPoint Presentation</vt:lpstr>
      <vt:lpstr>PowerPoint Presentation</vt:lpstr>
      <vt:lpstr>PowerPoint Presentation</vt:lpstr>
      <vt:lpstr>Maths Resources</vt:lpstr>
      <vt:lpstr>Encouraging Independence.</vt:lpstr>
      <vt:lpstr>Reading Books</vt:lpstr>
      <vt:lpstr>Reading Books</vt:lpstr>
      <vt:lpstr>PowerPoint Presentation</vt:lpstr>
      <vt:lpstr>PowerPoint Presentation</vt:lpstr>
      <vt:lpstr>PowerPoint Presentation</vt:lpstr>
      <vt:lpstr>School Uniform</vt:lpstr>
      <vt:lpstr>Learning Journals</vt:lpstr>
      <vt:lpstr>Learning Journals</vt:lpstr>
      <vt:lpstr>Behaviour</vt:lpstr>
      <vt:lpstr> Helpers  </vt:lpstr>
      <vt:lpstr>Water bottles and Fruit</vt:lpstr>
      <vt:lpstr>Free School Milk</vt:lpstr>
      <vt:lpstr>School Lunches</vt:lpstr>
      <vt:lpstr>Other bits……</vt:lpstr>
      <vt:lpstr>Dates;</vt:lpstr>
      <vt:lpstr>Things to look forward to;</vt:lpstr>
      <vt:lpstr>Thank you for coming.</vt:lpstr>
    </vt:vector>
  </TitlesOfParts>
  <Company>WSCC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FHancock</cp:lastModifiedBy>
  <cp:revision>88</cp:revision>
  <dcterms:created xsi:type="dcterms:W3CDTF">2010-09-12T19:05:09Z</dcterms:created>
  <dcterms:modified xsi:type="dcterms:W3CDTF">2022-09-28T09:05:37Z</dcterms:modified>
</cp:coreProperties>
</file>