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32"/>
  </p:notesMasterIdLst>
  <p:sldIdLst>
    <p:sldId id="256" r:id="rId3"/>
    <p:sldId id="285" r:id="rId4"/>
    <p:sldId id="286" r:id="rId5"/>
    <p:sldId id="287"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6" r:id="rId25"/>
    <p:sldId id="277" r:id="rId26"/>
    <p:sldId id="278" r:id="rId27"/>
    <p:sldId id="279" r:id="rId28"/>
    <p:sldId id="281" r:id="rId29"/>
    <p:sldId id="283" r:id="rId30"/>
    <p:sldId id="284" r:id="rId31"/>
  </p:sldIdLst>
  <p:sldSz cx="9144000" cy="6858000" type="screen4x3"/>
  <p:notesSz cx="6662738" cy="9926638"/>
  <p:embeddedFontLst>
    <p:embeddedFont>
      <p:font typeface="Comic Sans MS" panose="030F0702030302020204" pitchFamily="66" charset="0"/>
      <p:regular r:id="rId33"/>
      <p:bold r:id="rId34"/>
      <p:italic r:id="rId35"/>
      <p:boldItalic r:id="rId36"/>
    </p:embeddedFont>
    <p:embeddedFont>
      <p:font typeface="Calibri" panose="020F0502020204030204" pitchFamily="34" charset="0"/>
      <p:regular r:id="rId37"/>
      <p:bold r:id="rId38"/>
      <p:italic r:id="rId39"/>
      <p:boldItalic r:id="rId40"/>
    </p:embeddedFont>
    <p:embeddedFont>
      <p:font typeface="Schoolbell"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GyknnN/zWymlpyOKp8D3TVSMP4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7662"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773487" y="0"/>
            <a:ext cx="2887662"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850900" y="744537"/>
            <a:ext cx="4964112"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162"/>
            <a:ext cx="2887662"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773487" y="9428162"/>
            <a:ext cx="2887662"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 name="Google Shape;130;p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0452766b5e_0_222: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0452766b5e_0_222: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30452766b5e_0_222: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0651a49fe1_0_597: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0651a49fe1_0_597: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30651a49fe1_0_597: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0651a49fe1_0_604: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0651a49fe1_0_604: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30651a49fe1_0_604: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0452766b5e_0_228:notes"/>
          <p:cNvSpPr txBox="1">
            <a:spLocks noGrp="1"/>
          </p:cNvSpPr>
          <p:nvPr>
            <p:ph type="body" idx="1"/>
          </p:nvPr>
        </p:nvSpPr>
        <p:spPr>
          <a:xfrm>
            <a:off x="666750" y="4716462"/>
            <a:ext cx="5329200" cy="4465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g30452766b5e_0_228: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2: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0452766b5e_0_1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0452766b5e_0_11: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30452766b5e_0_11: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3: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p3: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p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p6: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p7: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10: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1: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1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2: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2: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3: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13: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p8: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4" name="Google Shape;254;p14: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0000"/>
              </a:buClr>
              <a:buSzPts val="1800"/>
              <a:buFont typeface="Arial"/>
              <a:buNone/>
            </a:pPr>
            <a:r>
              <a:rPr lang="en-US" i="1" dirty="0">
                <a:solidFill>
                  <a:srgbClr val="FF0000"/>
                </a:solidFill>
                <a:latin typeface="Arial"/>
                <a:ea typeface="Arial"/>
                <a:cs typeface="Arial"/>
                <a:sym typeface="Arial"/>
              </a:rPr>
              <a:t>Teachers – please delete (for your notes) – EYFS trip to Two Woods coming up will be ONLY EYFS – because they’ve never been before! Dress up days may be different for different classes or groups – all children will get equal </a:t>
            </a:r>
            <a:r>
              <a:rPr lang="en-US" i="1" dirty="0" err="1">
                <a:solidFill>
                  <a:srgbClr val="FF0000"/>
                </a:solidFill>
                <a:latin typeface="Arial"/>
                <a:ea typeface="Arial"/>
                <a:cs typeface="Arial"/>
                <a:sym typeface="Arial"/>
              </a:rPr>
              <a:t>opps</a:t>
            </a:r>
            <a:r>
              <a:rPr lang="en-US" i="1" dirty="0">
                <a:solidFill>
                  <a:srgbClr val="FF0000"/>
                </a:solidFill>
                <a:latin typeface="Arial"/>
                <a:ea typeface="Arial"/>
                <a:cs typeface="Arial"/>
                <a:sym typeface="Arial"/>
              </a:rPr>
              <a:t>.  Year 1 in BOTH Christmas performances will be the chorus/choir for example.</a:t>
            </a:r>
            <a:endParaRPr dirty="0"/>
          </a:p>
          <a:p>
            <a:pPr marL="0" lvl="0" indent="0" algn="l" rtl="0">
              <a:lnSpc>
                <a:spcPct val="100000"/>
              </a:lnSpc>
              <a:spcBef>
                <a:spcPts val="0"/>
              </a:spcBef>
              <a:spcAft>
                <a:spcPts val="0"/>
              </a:spcAft>
              <a:buClr>
                <a:srgbClr val="FF0000"/>
              </a:buClr>
              <a:buSzPts val="1800"/>
              <a:buFont typeface="Arial"/>
              <a:buNone/>
            </a:pPr>
            <a:r>
              <a:rPr lang="en-US" i="1" dirty="0">
                <a:solidFill>
                  <a:srgbClr val="FF0000"/>
                </a:solidFill>
                <a:latin typeface="Arial"/>
                <a:ea typeface="Arial"/>
                <a:cs typeface="Arial"/>
                <a:sym typeface="Arial"/>
              </a:rPr>
              <a:t>Ask parents to EMAIL as a general rule rather than using Dojo (because of GDPR)</a:t>
            </a:r>
            <a:endParaRPr dirty="0"/>
          </a:p>
          <a:p>
            <a:pPr marL="0" lvl="0" indent="0" algn="l" rtl="0">
              <a:lnSpc>
                <a:spcPct val="100000"/>
              </a:lnSpc>
              <a:spcBef>
                <a:spcPts val="0"/>
              </a:spcBef>
              <a:spcAft>
                <a:spcPts val="0"/>
              </a:spcAft>
              <a:buSzPts val="1400"/>
              <a:buNone/>
            </a:pPr>
            <a:endParaRPr i="1" dirty="0">
              <a:solidFill>
                <a:srgbClr val="FF0000"/>
              </a:solidFill>
              <a:latin typeface="Arial"/>
              <a:ea typeface="Arial"/>
              <a:cs typeface="Arial"/>
              <a:sym typeface="Arial"/>
            </a:endParaRPr>
          </a:p>
        </p:txBody>
      </p:sp>
      <p:sp>
        <p:nvSpPr>
          <p:cNvPr id="255" name="Google Shape;255;p14:notes"/>
          <p:cNvSpPr txBox="1"/>
          <p:nvPr/>
        </p:nvSpPr>
        <p:spPr>
          <a:xfrm>
            <a:off x="3773487" y="9428162"/>
            <a:ext cx="2887662"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1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16: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8: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9: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19: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0: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20: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3: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23: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2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6: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26: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4"/>
        <p:cNvGrpSpPr/>
        <p:nvPr/>
      </p:nvGrpSpPr>
      <p:grpSpPr>
        <a:xfrm>
          <a:off x="0" y="0"/>
          <a:ext cx="0" cy="0"/>
          <a:chOff x="0" y="0"/>
          <a:chExt cx="0" cy="0"/>
        </a:xfrm>
      </p:grpSpPr>
      <p:sp>
        <p:nvSpPr>
          <p:cNvPr id="35" name="Google Shape;35;p28"/>
          <p:cNvSpPr txBox="1">
            <a:spLocks noGrp="1"/>
          </p:cNvSpPr>
          <p:nvPr>
            <p:ph type="ctrTitle"/>
          </p:nvPr>
        </p:nvSpPr>
        <p:spPr>
          <a:xfrm>
            <a:off x="685800" y="1828800"/>
            <a:ext cx="7772400" cy="17367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5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 name="Google Shape;36;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1920"/>
              <a:buFont typeface="Noto Sans Symbols"/>
              <a:buNone/>
              <a:defRPr/>
            </a:lvl1pPr>
            <a:lvl2pPr lvl="1" algn="l">
              <a:lnSpc>
                <a:spcPct val="100000"/>
              </a:lnSpc>
              <a:spcBef>
                <a:spcPts val="360"/>
              </a:spcBef>
              <a:spcAft>
                <a:spcPts val="0"/>
              </a:spcAft>
              <a:buSzPts val="1080"/>
              <a:buChar char="■"/>
              <a:defRPr/>
            </a:lvl2pPr>
            <a:lvl3pPr lvl="2" algn="l">
              <a:lnSpc>
                <a:spcPct val="100000"/>
              </a:lnSpc>
              <a:spcBef>
                <a:spcPts val="360"/>
              </a:spcBef>
              <a:spcAft>
                <a:spcPts val="0"/>
              </a:spcAft>
              <a:buSzPts val="1080"/>
              <a:buChar char="■"/>
              <a:defRPr/>
            </a:lvl3pPr>
            <a:lvl4pPr lvl="3" algn="l">
              <a:lnSpc>
                <a:spcPct val="100000"/>
              </a:lnSpc>
              <a:spcBef>
                <a:spcPts val="360"/>
              </a:spcBef>
              <a:spcAft>
                <a:spcPts val="0"/>
              </a:spcAft>
              <a:buSzPts val="1080"/>
              <a:buChar char="■"/>
              <a:defRPr/>
            </a:lvl4pPr>
            <a:lvl5pPr lvl="4" algn="l">
              <a:lnSpc>
                <a:spcPct val="100000"/>
              </a:lnSpc>
              <a:spcBef>
                <a:spcPts val="360"/>
              </a:spcBef>
              <a:spcAft>
                <a:spcPts val="0"/>
              </a:spcAft>
              <a:buSzPts val="1080"/>
              <a:buChar char="■"/>
              <a:defRPr/>
            </a:lvl5pPr>
            <a:lvl6pPr lvl="5" algn="l">
              <a:lnSpc>
                <a:spcPct val="100000"/>
              </a:lnSpc>
              <a:spcBef>
                <a:spcPts val="360"/>
              </a:spcBef>
              <a:spcAft>
                <a:spcPts val="0"/>
              </a:spcAft>
              <a:buSzPts val="1080"/>
              <a:buChar char="■"/>
              <a:defRPr/>
            </a:lvl6pPr>
            <a:lvl7pPr lvl="6" algn="l">
              <a:lnSpc>
                <a:spcPct val="100000"/>
              </a:lnSpc>
              <a:spcBef>
                <a:spcPts val="360"/>
              </a:spcBef>
              <a:spcAft>
                <a:spcPts val="0"/>
              </a:spcAft>
              <a:buSzPts val="1080"/>
              <a:buChar char="■"/>
              <a:defRPr/>
            </a:lvl7pPr>
            <a:lvl8pPr lvl="7" algn="l">
              <a:lnSpc>
                <a:spcPct val="100000"/>
              </a:lnSpc>
              <a:spcBef>
                <a:spcPts val="360"/>
              </a:spcBef>
              <a:spcAft>
                <a:spcPts val="0"/>
              </a:spcAft>
              <a:buSzPts val="1080"/>
              <a:buChar char="■"/>
              <a:defRPr/>
            </a:lvl8pPr>
            <a:lvl9pPr lvl="8" algn="l">
              <a:lnSpc>
                <a:spcPct val="100000"/>
              </a:lnSpc>
              <a:spcBef>
                <a:spcPts val="360"/>
              </a:spcBef>
              <a:spcAft>
                <a:spcPts val="0"/>
              </a:spcAft>
              <a:buSzPts val="1080"/>
              <a:buChar char="■"/>
              <a:defRPr/>
            </a:lvl9pPr>
          </a:lstStyle>
          <a:p>
            <a:endParaRPr/>
          </a:p>
        </p:txBody>
      </p:sp>
      <p:sp>
        <p:nvSpPr>
          <p:cNvPr id="37" name="Google Shape;37;p2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3039187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30"/>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68" name="Google Shape;68;p30"/>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0"/>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1"/>
        <p:cNvGrpSpPr/>
        <p:nvPr/>
      </p:nvGrpSpPr>
      <p:grpSpPr>
        <a:xfrm>
          <a:off x="0" y="0"/>
          <a:ext cx="0" cy="0"/>
          <a:chOff x="0" y="0"/>
          <a:chExt cx="0" cy="0"/>
        </a:xfrm>
      </p:grpSpPr>
      <p:sp>
        <p:nvSpPr>
          <p:cNvPr id="72" name="Google Shape;72;p3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rot="5400000">
            <a:off x="4731600" y="2175613"/>
            <a:ext cx="5853000"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7" name="Google Shape;77;p32"/>
          <p:cNvSpPr txBox="1">
            <a:spLocks noGrp="1"/>
          </p:cNvSpPr>
          <p:nvPr>
            <p:ph type="body" idx="1"/>
          </p:nvPr>
        </p:nvSpPr>
        <p:spPr>
          <a:xfrm rot="5400000">
            <a:off x="540600" y="194413"/>
            <a:ext cx="5853000" cy="60198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78" name="Google Shape;78;p3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81"/>
        <p:cNvGrpSpPr/>
        <p:nvPr/>
      </p:nvGrpSpPr>
      <p:grpSpPr>
        <a:xfrm>
          <a:off x="0" y="0"/>
          <a:ext cx="0" cy="0"/>
          <a:chOff x="0" y="0"/>
          <a:chExt cx="0" cy="0"/>
        </a:xfrm>
      </p:grpSpPr>
      <p:sp>
        <p:nvSpPr>
          <p:cNvPr id="82" name="Google Shape;82;p33"/>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3" name="Google Shape;83;p33"/>
          <p:cNvSpPr txBox="1">
            <a:spLocks noGrp="1"/>
          </p:cNvSpPr>
          <p:nvPr>
            <p:ph type="body" idx="1"/>
          </p:nvPr>
        </p:nvSpPr>
        <p:spPr>
          <a:xfrm rot="5400000">
            <a:off x="2306700" y="-249300"/>
            <a:ext cx="4530600" cy="82296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84" name="Google Shape;84;p3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7"/>
        <p:cNvGrpSpPr/>
        <p:nvPr/>
      </p:nvGrpSpPr>
      <p:grpSpPr>
        <a:xfrm>
          <a:off x="0" y="0"/>
          <a:ext cx="0" cy="0"/>
          <a:chOff x="0" y="0"/>
          <a:chExt cx="0" cy="0"/>
        </a:xfrm>
      </p:grpSpPr>
      <p:sp>
        <p:nvSpPr>
          <p:cNvPr id="88" name="Google Shape;88;p34"/>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 name="Google Shape;89;p34"/>
          <p:cNvSpPr>
            <a:spLocks noGrp="1"/>
          </p:cNvSpPr>
          <p:nvPr>
            <p:ph type="pic" idx="2"/>
          </p:nvPr>
        </p:nvSpPr>
        <p:spPr>
          <a:xfrm>
            <a:off x="1792288" y="612775"/>
            <a:ext cx="5486400" cy="4114800"/>
          </a:xfrm>
          <a:prstGeom prst="rect">
            <a:avLst/>
          </a:prstGeom>
          <a:noFill/>
          <a:ln>
            <a:noFill/>
          </a:ln>
        </p:spPr>
      </p:sp>
      <p:sp>
        <p:nvSpPr>
          <p:cNvPr id="90" name="Google Shape;90;p34"/>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840"/>
              <a:buNone/>
              <a:defRPr sz="1400"/>
            </a:lvl1pPr>
            <a:lvl2pPr marL="914400" lvl="1" indent="-228600" algn="l">
              <a:lnSpc>
                <a:spcPct val="100000"/>
              </a:lnSpc>
              <a:spcBef>
                <a:spcPts val="240"/>
              </a:spcBef>
              <a:spcAft>
                <a:spcPts val="0"/>
              </a:spcAft>
              <a:buSzPts val="720"/>
              <a:buNone/>
              <a:defRPr sz="1200"/>
            </a:lvl2pPr>
            <a:lvl3pPr marL="1371600" lvl="2" indent="-228600" algn="l">
              <a:lnSpc>
                <a:spcPct val="100000"/>
              </a:lnSpc>
              <a:spcBef>
                <a:spcPts val="200"/>
              </a:spcBef>
              <a:spcAft>
                <a:spcPts val="0"/>
              </a:spcAft>
              <a:buSzPts val="600"/>
              <a:buNone/>
              <a:defRPr sz="1000"/>
            </a:lvl3pPr>
            <a:lvl4pPr marL="1828800" lvl="3" indent="-228600" algn="l">
              <a:lnSpc>
                <a:spcPct val="100000"/>
              </a:lnSpc>
              <a:spcBef>
                <a:spcPts val="180"/>
              </a:spcBef>
              <a:spcAft>
                <a:spcPts val="0"/>
              </a:spcAft>
              <a:buSzPts val="540"/>
              <a:buNone/>
              <a:defRPr sz="900"/>
            </a:lvl4pPr>
            <a:lvl5pPr marL="2286000" lvl="4" indent="-228600" algn="l">
              <a:lnSpc>
                <a:spcPct val="100000"/>
              </a:lnSpc>
              <a:spcBef>
                <a:spcPts val="180"/>
              </a:spcBef>
              <a:spcAft>
                <a:spcPts val="0"/>
              </a:spcAft>
              <a:buSzPts val="540"/>
              <a:buNone/>
              <a:defRPr sz="900"/>
            </a:lvl5pPr>
            <a:lvl6pPr marL="2743200" lvl="5" indent="-228600" algn="l">
              <a:lnSpc>
                <a:spcPct val="100000"/>
              </a:lnSpc>
              <a:spcBef>
                <a:spcPts val="180"/>
              </a:spcBef>
              <a:spcAft>
                <a:spcPts val="0"/>
              </a:spcAft>
              <a:buSzPts val="540"/>
              <a:buNone/>
              <a:defRPr sz="900"/>
            </a:lvl6pPr>
            <a:lvl7pPr marL="3200400" lvl="6" indent="-228600" algn="l">
              <a:lnSpc>
                <a:spcPct val="100000"/>
              </a:lnSpc>
              <a:spcBef>
                <a:spcPts val="180"/>
              </a:spcBef>
              <a:spcAft>
                <a:spcPts val="0"/>
              </a:spcAft>
              <a:buSzPts val="540"/>
              <a:buNone/>
              <a:defRPr sz="900"/>
            </a:lvl7pPr>
            <a:lvl8pPr marL="3657600" lvl="7" indent="-228600" algn="l">
              <a:lnSpc>
                <a:spcPct val="100000"/>
              </a:lnSpc>
              <a:spcBef>
                <a:spcPts val="180"/>
              </a:spcBef>
              <a:spcAft>
                <a:spcPts val="0"/>
              </a:spcAft>
              <a:buSzPts val="540"/>
              <a:buNone/>
              <a:defRPr sz="900"/>
            </a:lvl8pPr>
            <a:lvl9pPr marL="4114800" lvl="8" indent="-228600" algn="l">
              <a:lnSpc>
                <a:spcPct val="100000"/>
              </a:lnSpc>
              <a:spcBef>
                <a:spcPts val="180"/>
              </a:spcBef>
              <a:spcAft>
                <a:spcPts val="0"/>
              </a:spcAft>
              <a:buSzPts val="540"/>
              <a:buNone/>
              <a:defRPr sz="900"/>
            </a:lvl9pPr>
          </a:lstStyle>
          <a:p>
            <a:endParaRPr/>
          </a:p>
        </p:txBody>
      </p:sp>
      <p:sp>
        <p:nvSpPr>
          <p:cNvPr id="91" name="Google Shape;91;p3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94"/>
        <p:cNvGrpSpPr/>
        <p:nvPr/>
      </p:nvGrpSpPr>
      <p:grpSpPr>
        <a:xfrm>
          <a:off x="0" y="0"/>
          <a:ext cx="0" cy="0"/>
          <a:chOff x="0" y="0"/>
          <a:chExt cx="0" cy="0"/>
        </a:xfrm>
      </p:grpSpPr>
      <p:sp>
        <p:nvSpPr>
          <p:cNvPr id="95" name="Google Shape;95;p35"/>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6" name="Google Shape;96;p35"/>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Autofit/>
          </a:bodyPr>
          <a:lstStyle>
            <a:lvl1pPr marL="457200" lvl="0" indent="-350520" algn="l">
              <a:lnSpc>
                <a:spcPct val="100000"/>
              </a:lnSpc>
              <a:spcBef>
                <a:spcPts val="640"/>
              </a:spcBef>
              <a:spcAft>
                <a:spcPts val="0"/>
              </a:spcAft>
              <a:buSzPts val="1920"/>
              <a:buChar char="■"/>
              <a:defRPr sz="3200"/>
            </a:lvl1pPr>
            <a:lvl2pPr marL="914400" lvl="1" indent="-335280" algn="l">
              <a:lnSpc>
                <a:spcPct val="100000"/>
              </a:lnSpc>
              <a:spcBef>
                <a:spcPts val="560"/>
              </a:spcBef>
              <a:spcAft>
                <a:spcPts val="0"/>
              </a:spcAft>
              <a:buSzPts val="1680"/>
              <a:buChar char="■"/>
              <a:defRPr sz="2800"/>
            </a:lvl2pPr>
            <a:lvl3pPr marL="1371600" lvl="2" indent="-320039" algn="l">
              <a:lnSpc>
                <a:spcPct val="100000"/>
              </a:lnSpc>
              <a:spcBef>
                <a:spcPts val="480"/>
              </a:spcBef>
              <a:spcAft>
                <a:spcPts val="0"/>
              </a:spcAft>
              <a:buSzPts val="1440"/>
              <a:buChar char="■"/>
              <a:defRPr sz="2400"/>
            </a:lvl3pPr>
            <a:lvl4pPr marL="1828800" lvl="3" indent="-304800" algn="l">
              <a:lnSpc>
                <a:spcPct val="100000"/>
              </a:lnSpc>
              <a:spcBef>
                <a:spcPts val="400"/>
              </a:spcBef>
              <a:spcAft>
                <a:spcPts val="0"/>
              </a:spcAft>
              <a:buSzPts val="1200"/>
              <a:buChar char="■"/>
              <a:defRPr sz="2000"/>
            </a:lvl4pPr>
            <a:lvl5pPr marL="2286000" lvl="4" indent="-304800" algn="l">
              <a:lnSpc>
                <a:spcPct val="100000"/>
              </a:lnSpc>
              <a:spcBef>
                <a:spcPts val="400"/>
              </a:spcBef>
              <a:spcAft>
                <a:spcPts val="0"/>
              </a:spcAft>
              <a:buSzPts val="1200"/>
              <a:buChar char="■"/>
              <a:defRPr sz="2000"/>
            </a:lvl5pPr>
            <a:lvl6pPr marL="2743200" lvl="5" indent="-304800" algn="l">
              <a:lnSpc>
                <a:spcPct val="100000"/>
              </a:lnSpc>
              <a:spcBef>
                <a:spcPts val="400"/>
              </a:spcBef>
              <a:spcAft>
                <a:spcPts val="0"/>
              </a:spcAft>
              <a:buSzPts val="1200"/>
              <a:buChar char="■"/>
              <a:defRPr sz="2000"/>
            </a:lvl6pPr>
            <a:lvl7pPr marL="3200400" lvl="6" indent="-304800" algn="l">
              <a:lnSpc>
                <a:spcPct val="100000"/>
              </a:lnSpc>
              <a:spcBef>
                <a:spcPts val="400"/>
              </a:spcBef>
              <a:spcAft>
                <a:spcPts val="0"/>
              </a:spcAft>
              <a:buSzPts val="1200"/>
              <a:buChar char="■"/>
              <a:defRPr sz="2000"/>
            </a:lvl7pPr>
            <a:lvl8pPr marL="3657600" lvl="7" indent="-304800" algn="l">
              <a:lnSpc>
                <a:spcPct val="100000"/>
              </a:lnSpc>
              <a:spcBef>
                <a:spcPts val="400"/>
              </a:spcBef>
              <a:spcAft>
                <a:spcPts val="0"/>
              </a:spcAft>
              <a:buSzPts val="1200"/>
              <a:buChar char="■"/>
              <a:defRPr sz="2000"/>
            </a:lvl8pPr>
            <a:lvl9pPr marL="4114800" lvl="8" indent="-304800" algn="l">
              <a:lnSpc>
                <a:spcPct val="100000"/>
              </a:lnSpc>
              <a:spcBef>
                <a:spcPts val="400"/>
              </a:spcBef>
              <a:spcAft>
                <a:spcPts val="0"/>
              </a:spcAft>
              <a:buSzPts val="1200"/>
              <a:buChar char="■"/>
              <a:defRPr sz="2000"/>
            </a:lvl9pPr>
          </a:lstStyle>
          <a:p>
            <a:endParaRPr/>
          </a:p>
        </p:txBody>
      </p:sp>
      <p:sp>
        <p:nvSpPr>
          <p:cNvPr id="97" name="Google Shape;97;p35"/>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840"/>
              <a:buNone/>
              <a:defRPr sz="1400"/>
            </a:lvl1pPr>
            <a:lvl2pPr marL="914400" lvl="1" indent="-228600" algn="l">
              <a:lnSpc>
                <a:spcPct val="100000"/>
              </a:lnSpc>
              <a:spcBef>
                <a:spcPts val="240"/>
              </a:spcBef>
              <a:spcAft>
                <a:spcPts val="0"/>
              </a:spcAft>
              <a:buSzPts val="720"/>
              <a:buNone/>
              <a:defRPr sz="1200"/>
            </a:lvl2pPr>
            <a:lvl3pPr marL="1371600" lvl="2" indent="-228600" algn="l">
              <a:lnSpc>
                <a:spcPct val="100000"/>
              </a:lnSpc>
              <a:spcBef>
                <a:spcPts val="200"/>
              </a:spcBef>
              <a:spcAft>
                <a:spcPts val="0"/>
              </a:spcAft>
              <a:buSzPts val="600"/>
              <a:buNone/>
              <a:defRPr sz="1000"/>
            </a:lvl3pPr>
            <a:lvl4pPr marL="1828800" lvl="3" indent="-228600" algn="l">
              <a:lnSpc>
                <a:spcPct val="100000"/>
              </a:lnSpc>
              <a:spcBef>
                <a:spcPts val="180"/>
              </a:spcBef>
              <a:spcAft>
                <a:spcPts val="0"/>
              </a:spcAft>
              <a:buSzPts val="540"/>
              <a:buNone/>
              <a:defRPr sz="900"/>
            </a:lvl4pPr>
            <a:lvl5pPr marL="2286000" lvl="4" indent="-228600" algn="l">
              <a:lnSpc>
                <a:spcPct val="100000"/>
              </a:lnSpc>
              <a:spcBef>
                <a:spcPts val="180"/>
              </a:spcBef>
              <a:spcAft>
                <a:spcPts val="0"/>
              </a:spcAft>
              <a:buSzPts val="540"/>
              <a:buNone/>
              <a:defRPr sz="900"/>
            </a:lvl5pPr>
            <a:lvl6pPr marL="2743200" lvl="5" indent="-228600" algn="l">
              <a:lnSpc>
                <a:spcPct val="100000"/>
              </a:lnSpc>
              <a:spcBef>
                <a:spcPts val="180"/>
              </a:spcBef>
              <a:spcAft>
                <a:spcPts val="0"/>
              </a:spcAft>
              <a:buSzPts val="540"/>
              <a:buNone/>
              <a:defRPr sz="900"/>
            </a:lvl6pPr>
            <a:lvl7pPr marL="3200400" lvl="6" indent="-228600" algn="l">
              <a:lnSpc>
                <a:spcPct val="100000"/>
              </a:lnSpc>
              <a:spcBef>
                <a:spcPts val="180"/>
              </a:spcBef>
              <a:spcAft>
                <a:spcPts val="0"/>
              </a:spcAft>
              <a:buSzPts val="540"/>
              <a:buNone/>
              <a:defRPr sz="900"/>
            </a:lvl7pPr>
            <a:lvl8pPr marL="3657600" lvl="7" indent="-228600" algn="l">
              <a:lnSpc>
                <a:spcPct val="100000"/>
              </a:lnSpc>
              <a:spcBef>
                <a:spcPts val="180"/>
              </a:spcBef>
              <a:spcAft>
                <a:spcPts val="0"/>
              </a:spcAft>
              <a:buSzPts val="540"/>
              <a:buNone/>
              <a:defRPr sz="900"/>
            </a:lvl8pPr>
            <a:lvl9pPr marL="4114800" lvl="8" indent="-228600" algn="l">
              <a:lnSpc>
                <a:spcPct val="100000"/>
              </a:lnSpc>
              <a:spcBef>
                <a:spcPts val="180"/>
              </a:spcBef>
              <a:spcAft>
                <a:spcPts val="0"/>
              </a:spcAft>
              <a:buSzPts val="540"/>
              <a:buNone/>
              <a:defRPr sz="900"/>
            </a:lvl9pPr>
          </a:lstStyle>
          <a:p>
            <a:endParaRPr/>
          </a:p>
        </p:txBody>
      </p:sp>
      <p:sp>
        <p:nvSpPr>
          <p:cNvPr id="98" name="Google Shape;98;p3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01"/>
        <p:cNvGrpSpPr/>
        <p:nvPr/>
      </p:nvGrpSpPr>
      <p:grpSpPr>
        <a:xfrm>
          <a:off x="0" y="0"/>
          <a:ext cx="0" cy="0"/>
          <a:chOff x="0" y="0"/>
          <a:chExt cx="0" cy="0"/>
        </a:xfrm>
      </p:grpSpPr>
      <p:sp>
        <p:nvSpPr>
          <p:cNvPr id="102" name="Google Shape;102;p36"/>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3" name="Google Shape;103;p3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106"/>
        <p:cNvGrpSpPr/>
        <p:nvPr/>
      </p:nvGrpSpPr>
      <p:grpSpPr>
        <a:xfrm>
          <a:off x="0" y="0"/>
          <a:ext cx="0" cy="0"/>
          <a:chOff x="0" y="0"/>
          <a:chExt cx="0" cy="0"/>
        </a:xfrm>
      </p:grpSpPr>
      <p:sp>
        <p:nvSpPr>
          <p:cNvPr id="107" name="Google Shape;107;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 name="Google Shape;108;p37"/>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440"/>
              <a:buNone/>
              <a:defRPr sz="2400" b="1"/>
            </a:lvl1pPr>
            <a:lvl2pPr marL="914400" lvl="1" indent="-228600" algn="l">
              <a:lnSpc>
                <a:spcPct val="100000"/>
              </a:lnSpc>
              <a:spcBef>
                <a:spcPts val="400"/>
              </a:spcBef>
              <a:spcAft>
                <a:spcPts val="0"/>
              </a:spcAft>
              <a:buSzPts val="1200"/>
              <a:buNone/>
              <a:defRPr sz="2000" b="1"/>
            </a:lvl2pPr>
            <a:lvl3pPr marL="1371600" lvl="2" indent="-228600" algn="l">
              <a:lnSpc>
                <a:spcPct val="100000"/>
              </a:lnSpc>
              <a:spcBef>
                <a:spcPts val="360"/>
              </a:spcBef>
              <a:spcAft>
                <a:spcPts val="0"/>
              </a:spcAft>
              <a:buSzPts val="1080"/>
              <a:buNone/>
              <a:defRPr sz="1800" b="1"/>
            </a:lvl3pPr>
            <a:lvl4pPr marL="1828800" lvl="3" indent="-228600" algn="l">
              <a:lnSpc>
                <a:spcPct val="100000"/>
              </a:lnSpc>
              <a:spcBef>
                <a:spcPts val="320"/>
              </a:spcBef>
              <a:spcAft>
                <a:spcPts val="0"/>
              </a:spcAft>
              <a:buSzPts val="960"/>
              <a:buNone/>
              <a:defRPr sz="1600" b="1"/>
            </a:lvl4pPr>
            <a:lvl5pPr marL="2286000" lvl="4" indent="-228600" algn="l">
              <a:lnSpc>
                <a:spcPct val="100000"/>
              </a:lnSpc>
              <a:spcBef>
                <a:spcPts val="320"/>
              </a:spcBef>
              <a:spcAft>
                <a:spcPts val="0"/>
              </a:spcAft>
              <a:buSzPts val="960"/>
              <a:buNone/>
              <a:defRPr sz="1600" b="1"/>
            </a:lvl5pPr>
            <a:lvl6pPr marL="2743200" lvl="5" indent="-228600" algn="l">
              <a:lnSpc>
                <a:spcPct val="100000"/>
              </a:lnSpc>
              <a:spcBef>
                <a:spcPts val="320"/>
              </a:spcBef>
              <a:spcAft>
                <a:spcPts val="0"/>
              </a:spcAft>
              <a:buSzPts val="960"/>
              <a:buNone/>
              <a:defRPr sz="1600" b="1"/>
            </a:lvl6pPr>
            <a:lvl7pPr marL="3200400" lvl="6" indent="-228600" algn="l">
              <a:lnSpc>
                <a:spcPct val="100000"/>
              </a:lnSpc>
              <a:spcBef>
                <a:spcPts val="320"/>
              </a:spcBef>
              <a:spcAft>
                <a:spcPts val="0"/>
              </a:spcAft>
              <a:buSzPts val="960"/>
              <a:buNone/>
              <a:defRPr sz="1600" b="1"/>
            </a:lvl7pPr>
            <a:lvl8pPr marL="3657600" lvl="7" indent="-228600" algn="l">
              <a:lnSpc>
                <a:spcPct val="100000"/>
              </a:lnSpc>
              <a:spcBef>
                <a:spcPts val="320"/>
              </a:spcBef>
              <a:spcAft>
                <a:spcPts val="0"/>
              </a:spcAft>
              <a:buSzPts val="960"/>
              <a:buNone/>
              <a:defRPr sz="1600" b="1"/>
            </a:lvl8pPr>
            <a:lvl9pPr marL="4114800" lvl="8" indent="-228600" algn="l">
              <a:lnSpc>
                <a:spcPct val="100000"/>
              </a:lnSpc>
              <a:spcBef>
                <a:spcPts val="320"/>
              </a:spcBef>
              <a:spcAft>
                <a:spcPts val="0"/>
              </a:spcAft>
              <a:buSzPts val="960"/>
              <a:buNone/>
              <a:defRPr sz="1600" b="1"/>
            </a:lvl9pPr>
          </a:lstStyle>
          <a:p>
            <a:endParaRPr/>
          </a:p>
        </p:txBody>
      </p:sp>
      <p:sp>
        <p:nvSpPr>
          <p:cNvPr id="109" name="Google Shape;109;p37"/>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SzPts val="1440"/>
              <a:buChar char="■"/>
              <a:defRPr sz="2400"/>
            </a:lvl1pPr>
            <a:lvl2pPr marL="914400" lvl="1" indent="-304800" algn="l">
              <a:lnSpc>
                <a:spcPct val="100000"/>
              </a:lnSpc>
              <a:spcBef>
                <a:spcPts val="400"/>
              </a:spcBef>
              <a:spcAft>
                <a:spcPts val="0"/>
              </a:spcAft>
              <a:buSzPts val="1200"/>
              <a:buChar char="■"/>
              <a:defRPr sz="2000"/>
            </a:lvl2pPr>
            <a:lvl3pPr marL="1371600" lvl="2" indent="-297180" algn="l">
              <a:lnSpc>
                <a:spcPct val="100000"/>
              </a:lnSpc>
              <a:spcBef>
                <a:spcPts val="360"/>
              </a:spcBef>
              <a:spcAft>
                <a:spcPts val="0"/>
              </a:spcAft>
              <a:buSzPts val="1080"/>
              <a:buChar char="■"/>
              <a:defRPr sz="1800"/>
            </a:lvl3pPr>
            <a:lvl4pPr marL="1828800" lvl="3" indent="-289560" algn="l">
              <a:lnSpc>
                <a:spcPct val="100000"/>
              </a:lnSpc>
              <a:spcBef>
                <a:spcPts val="320"/>
              </a:spcBef>
              <a:spcAft>
                <a:spcPts val="0"/>
              </a:spcAft>
              <a:buSzPts val="960"/>
              <a:buChar char="■"/>
              <a:defRPr sz="1600"/>
            </a:lvl4pPr>
            <a:lvl5pPr marL="2286000" lvl="4" indent="-289560" algn="l">
              <a:lnSpc>
                <a:spcPct val="100000"/>
              </a:lnSpc>
              <a:spcBef>
                <a:spcPts val="320"/>
              </a:spcBef>
              <a:spcAft>
                <a:spcPts val="0"/>
              </a:spcAft>
              <a:buSzPts val="960"/>
              <a:buChar char="■"/>
              <a:defRPr sz="1600"/>
            </a:lvl5pPr>
            <a:lvl6pPr marL="2743200" lvl="5" indent="-289560" algn="l">
              <a:lnSpc>
                <a:spcPct val="100000"/>
              </a:lnSpc>
              <a:spcBef>
                <a:spcPts val="320"/>
              </a:spcBef>
              <a:spcAft>
                <a:spcPts val="0"/>
              </a:spcAft>
              <a:buSzPts val="960"/>
              <a:buChar char="■"/>
              <a:defRPr sz="1600"/>
            </a:lvl6pPr>
            <a:lvl7pPr marL="3200400" lvl="6" indent="-289560" algn="l">
              <a:lnSpc>
                <a:spcPct val="100000"/>
              </a:lnSpc>
              <a:spcBef>
                <a:spcPts val="320"/>
              </a:spcBef>
              <a:spcAft>
                <a:spcPts val="0"/>
              </a:spcAft>
              <a:buSzPts val="960"/>
              <a:buChar char="■"/>
              <a:defRPr sz="1600"/>
            </a:lvl7pPr>
            <a:lvl8pPr marL="3657600" lvl="7" indent="-289559" algn="l">
              <a:lnSpc>
                <a:spcPct val="100000"/>
              </a:lnSpc>
              <a:spcBef>
                <a:spcPts val="320"/>
              </a:spcBef>
              <a:spcAft>
                <a:spcPts val="0"/>
              </a:spcAft>
              <a:buSzPts val="960"/>
              <a:buChar char="■"/>
              <a:defRPr sz="1600"/>
            </a:lvl8pPr>
            <a:lvl9pPr marL="4114800" lvl="8" indent="-289559" algn="l">
              <a:lnSpc>
                <a:spcPct val="100000"/>
              </a:lnSpc>
              <a:spcBef>
                <a:spcPts val="320"/>
              </a:spcBef>
              <a:spcAft>
                <a:spcPts val="0"/>
              </a:spcAft>
              <a:buSzPts val="960"/>
              <a:buChar char="■"/>
              <a:defRPr sz="1600"/>
            </a:lvl9pPr>
          </a:lstStyle>
          <a:p>
            <a:endParaRPr/>
          </a:p>
        </p:txBody>
      </p:sp>
      <p:sp>
        <p:nvSpPr>
          <p:cNvPr id="110" name="Google Shape;110;p37"/>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440"/>
              <a:buNone/>
              <a:defRPr sz="2400" b="1"/>
            </a:lvl1pPr>
            <a:lvl2pPr marL="914400" lvl="1" indent="-228600" algn="l">
              <a:lnSpc>
                <a:spcPct val="100000"/>
              </a:lnSpc>
              <a:spcBef>
                <a:spcPts val="400"/>
              </a:spcBef>
              <a:spcAft>
                <a:spcPts val="0"/>
              </a:spcAft>
              <a:buSzPts val="1200"/>
              <a:buNone/>
              <a:defRPr sz="2000" b="1"/>
            </a:lvl2pPr>
            <a:lvl3pPr marL="1371600" lvl="2" indent="-228600" algn="l">
              <a:lnSpc>
                <a:spcPct val="100000"/>
              </a:lnSpc>
              <a:spcBef>
                <a:spcPts val="360"/>
              </a:spcBef>
              <a:spcAft>
                <a:spcPts val="0"/>
              </a:spcAft>
              <a:buSzPts val="1080"/>
              <a:buNone/>
              <a:defRPr sz="1800" b="1"/>
            </a:lvl3pPr>
            <a:lvl4pPr marL="1828800" lvl="3" indent="-228600" algn="l">
              <a:lnSpc>
                <a:spcPct val="100000"/>
              </a:lnSpc>
              <a:spcBef>
                <a:spcPts val="320"/>
              </a:spcBef>
              <a:spcAft>
                <a:spcPts val="0"/>
              </a:spcAft>
              <a:buSzPts val="960"/>
              <a:buNone/>
              <a:defRPr sz="1600" b="1"/>
            </a:lvl4pPr>
            <a:lvl5pPr marL="2286000" lvl="4" indent="-228600" algn="l">
              <a:lnSpc>
                <a:spcPct val="100000"/>
              </a:lnSpc>
              <a:spcBef>
                <a:spcPts val="320"/>
              </a:spcBef>
              <a:spcAft>
                <a:spcPts val="0"/>
              </a:spcAft>
              <a:buSzPts val="960"/>
              <a:buNone/>
              <a:defRPr sz="1600" b="1"/>
            </a:lvl5pPr>
            <a:lvl6pPr marL="2743200" lvl="5" indent="-228600" algn="l">
              <a:lnSpc>
                <a:spcPct val="100000"/>
              </a:lnSpc>
              <a:spcBef>
                <a:spcPts val="320"/>
              </a:spcBef>
              <a:spcAft>
                <a:spcPts val="0"/>
              </a:spcAft>
              <a:buSzPts val="960"/>
              <a:buNone/>
              <a:defRPr sz="1600" b="1"/>
            </a:lvl6pPr>
            <a:lvl7pPr marL="3200400" lvl="6" indent="-228600" algn="l">
              <a:lnSpc>
                <a:spcPct val="100000"/>
              </a:lnSpc>
              <a:spcBef>
                <a:spcPts val="320"/>
              </a:spcBef>
              <a:spcAft>
                <a:spcPts val="0"/>
              </a:spcAft>
              <a:buSzPts val="960"/>
              <a:buNone/>
              <a:defRPr sz="1600" b="1"/>
            </a:lvl7pPr>
            <a:lvl8pPr marL="3657600" lvl="7" indent="-228600" algn="l">
              <a:lnSpc>
                <a:spcPct val="100000"/>
              </a:lnSpc>
              <a:spcBef>
                <a:spcPts val="320"/>
              </a:spcBef>
              <a:spcAft>
                <a:spcPts val="0"/>
              </a:spcAft>
              <a:buSzPts val="960"/>
              <a:buNone/>
              <a:defRPr sz="1600" b="1"/>
            </a:lvl8pPr>
            <a:lvl9pPr marL="4114800" lvl="8" indent="-228600" algn="l">
              <a:lnSpc>
                <a:spcPct val="100000"/>
              </a:lnSpc>
              <a:spcBef>
                <a:spcPts val="320"/>
              </a:spcBef>
              <a:spcAft>
                <a:spcPts val="0"/>
              </a:spcAft>
              <a:buSzPts val="960"/>
              <a:buNone/>
              <a:defRPr sz="1600" b="1"/>
            </a:lvl9pPr>
          </a:lstStyle>
          <a:p>
            <a:endParaRPr/>
          </a:p>
        </p:txBody>
      </p:sp>
      <p:sp>
        <p:nvSpPr>
          <p:cNvPr id="111" name="Google Shape;111;p37"/>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SzPts val="1440"/>
              <a:buChar char="■"/>
              <a:defRPr sz="2400"/>
            </a:lvl1pPr>
            <a:lvl2pPr marL="914400" lvl="1" indent="-304800" algn="l">
              <a:lnSpc>
                <a:spcPct val="100000"/>
              </a:lnSpc>
              <a:spcBef>
                <a:spcPts val="400"/>
              </a:spcBef>
              <a:spcAft>
                <a:spcPts val="0"/>
              </a:spcAft>
              <a:buSzPts val="1200"/>
              <a:buChar char="■"/>
              <a:defRPr sz="2000"/>
            </a:lvl2pPr>
            <a:lvl3pPr marL="1371600" lvl="2" indent="-297180" algn="l">
              <a:lnSpc>
                <a:spcPct val="100000"/>
              </a:lnSpc>
              <a:spcBef>
                <a:spcPts val="360"/>
              </a:spcBef>
              <a:spcAft>
                <a:spcPts val="0"/>
              </a:spcAft>
              <a:buSzPts val="1080"/>
              <a:buChar char="■"/>
              <a:defRPr sz="1800"/>
            </a:lvl3pPr>
            <a:lvl4pPr marL="1828800" lvl="3" indent="-289560" algn="l">
              <a:lnSpc>
                <a:spcPct val="100000"/>
              </a:lnSpc>
              <a:spcBef>
                <a:spcPts val="320"/>
              </a:spcBef>
              <a:spcAft>
                <a:spcPts val="0"/>
              </a:spcAft>
              <a:buSzPts val="960"/>
              <a:buChar char="■"/>
              <a:defRPr sz="1600"/>
            </a:lvl4pPr>
            <a:lvl5pPr marL="2286000" lvl="4" indent="-289560" algn="l">
              <a:lnSpc>
                <a:spcPct val="100000"/>
              </a:lnSpc>
              <a:spcBef>
                <a:spcPts val="320"/>
              </a:spcBef>
              <a:spcAft>
                <a:spcPts val="0"/>
              </a:spcAft>
              <a:buSzPts val="960"/>
              <a:buChar char="■"/>
              <a:defRPr sz="1600"/>
            </a:lvl5pPr>
            <a:lvl6pPr marL="2743200" lvl="5" indent="-289560" algn="l">
              <a:lnSpc>
                <a:spcPct val="100000"/>
              </a:lnSpc>
              <a:spcBef>
                <a:spcPts val="320"/>
              </a:spcBef>
              <a:spcAft>
                <a:spcPts val="0"/>
              </a:spcAft>
              <a:buSzPts val="960"/>
              <a:buChar char="■"/>
              <a:defRPr sz="1600"/>
            </a:lvl6pPr>
            <a:lvl7pPr marL="3200400" lvl="6" indent="-289560" algn="l">
              <a:lnSpc>
                <a:spcPct val="100000"/>
              </a:lnSpc>
              <a:spcBef>
                <a:spcPts val="320"/>
              </a:spcBef>
              <a:spcAft>
                <a:spcPts val="0"/>
              </a:spcAft>
              <a:buSzPts val="960"/>
              <a:buChar char="■"/>
              <a:defRPr sz="1600"/>
            </a:lvl7pPr>
            <a:lvl8pPr marL="3657600" lvl="7" indent="-289559" algn="l">
              <a:lnSpc>
                <a:spcPct val="100000"/>
              </a:lnSpc>
              <a:spcBef>
                <a:spcPts val="320"/>
              </a:spcBef>
              <a:spcAft>
                <a:spcPts val="0"/>
              </a:spcAft>
              <a:buSzPts val="960"/>
              <a:buChar char="■"/>
              <a:defRPr sz="1600"/>
            </a:lvl8pPr>
            <a:lvl9pPr marL="4114800" lvl="8" indent="-289559" algn="l">
              <a:lnSpc>
                <a:spcPct val="100000"/>
              </a:lnSpc>
              <a:spcBef>
                <a:spcPts val="320"/>
              </a:spcBef>
              <a:spcAft>
                <a:spcPts val="0"/>
              </a:spcAft>
              <a:buSzPts val="960"/>
              <a:buChar char="■"/>
              <a:defRPr sz="1600"/>
            </a:lvl9pPr>
          </a:lstStyle>
          <a:p>
            <a:endParaRPr/>
          </a:p>
        </p:txBody>
      </p:sp>
      <p:sp>
        <p:nvSpPr>
          <p:cNvPr id="112" name="Google Shape;112;p3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115"/>
        <p:cNvGrpSpPr/>
        <p:nvPr/>
      </p:nvGrpSpPr>
      <p:grpSpPr>
        <a:xfrm>
          <a:off x="0" y="0"/>
          <a:ext cx="0" cy="0"/>
          <a:chOff x="0" y="0"/>
          <a:chExt cx="0" cy="0"/>
        </a:xfrm>
      </p:grpSpPr>
      <p:sp>
        <p:nvSpPr>
          <p:cNvPr id="116" name="Google Shape;116;p38"/>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7" name="Google Shape;117;p38"/>
          <p:cNvSpPr txBox="1">
            <a:spLocks noGrp="1"/>
          </p:cNvSpPr>
          <p:nvPr>
            <p:ph type="body" idx="1"/>
          </p:nvPr>
        </p:nvSpPr>
        <p:spPr>
          <a:xfrm>
            <a:off x="457200" y="1600200"/>
            <a:ext cx="4038600" cy="4530600"/>
          </a:xfrm>
          <a:prstGeom prst="rect">
            <a:avLst/>
          </a:prstGeom>
          <a:noFill/>
          <a:ln>
            <a:noFill/>
          </a:ln>
        </p:spPr>
        <p:txBody>
          <a:bodyPr spcFirstLastPara="1" wrap="square" lIns="91425" tIns="45700" rIns="91425" bIns="45700" anchor="t" anchorCtr="0">
            <a:noAutofit/>
          </a:bodyPr>
          <a:lstStyle>
            <a:lvl1pPr marL="457200" lvl="0" indent="-335280" algn="l">
              <a:lnSpc>
                <a:spcPct val="100000"/>
              </a:lnSpc>
              <a:spcBef>
                <a:spcPts val="560"/>
              </a:spcBef>
              <a:spcAft>
                <a:spcPts val="0"/>
              </a:spcAft>
              <a:buSzPts val="1680"/>
              <a:buChar char="■"/>
              <a:defRPr sz="2800"/>
            </a:lvl1pPr>
            <a:lvl2pPr marL="914400" lvl="1" indent="-320040" algn="l">
              <a:lnSpc>
                <a:spcPct val="100000"/>
              </a:lnSpc>
              <a:spcBef>
                <a:spcPts val="480"/>
              </a:spcBef>
              <a:spcAft>
                <a:spcPts val="0"/>
              </a:spcAft>
              <a:buSzPts val="1440"/>
              <a:buChar char="■"/>
              <a:defRPr sz="2400"/>
            </a:lvl2pPr>
            <a:lvl3pPr marL="1371600" lvl="2" indent="-304800" algn="l">
              <a:lnSpc>
                <a:spcPct val="100000"/>
              </a:lnSpc>
              <a:spcBef>
                <a:spcPts val="400"/>
              </a:spcBef>
              <a:spcAft>
                <a:spcPts val="0"/>
              </a:spcAft>
              <a:buSzPts val="1200"/>
              <a:buChar char="■"/>
              <a:defRPr sz="2000"/>
            </a:lvl3pPr>
            <a:lvl4pPr marL="1828800" lvl="3" indent="-297180" algn="l">
              <a:lnSpc>
                <a:spcPct val="100000"/>
              </a:lnSpc>
              <a:spcBef>
                <a:spcPts val="360"/>
              </a:spcBef>
              <a:spcAft>
                <a:spcPts val="0"/>
              </a:spcAft>
              <a:buSzPts val="1080"/>
              <a:buChar char="■"/>
              <a:defRPr sz="1800"/>
            </a:lvl4pPr>
            <a:lvl5pPr marL="2286000" lvl="4" indent="-297179" algn="l">
              <a:lnSpc>
                <a:spcPct val="100000"/>
              </a:lnSpc>
              <a:spcBef>
                <a:spcPts val="360"/>
              </a:spcBef>
              <a:spcAft>
                <a:spcPts val="0"/>
              </a:spcAft>
              <a:buSzPts val="1080"/>
              <a:buChar char="■"/>
              <a:defRPr sz="1800"/>
            </a:lvl5pPr>
            <a:lvl6pPr marL="2743200" lvl="5" indent="-297179" algn="l">
              <a:lnSpc>
                <a:spcPct val="100000"/>
              </a:lnSpc>
              <a:spcBef>
                <a:spcPts val="360"/>
              </a:spcBef>
              <a:spcAft>
                <a:spcPts val="0"/>
              </a:spcAft>
              <a:buSzPts val="1080"/>
              <a:buChar char="■"/>
              <a:defRPr sz="1800"/>
            </a:lvl6pPr>
            <a:lvl7pPr marL="3200400" lvl="6" indent="-297179" algn="l">
              <a:lnSpc>
                <a:spcPct val="100000"/>
              </a:lnSpc>
              <a:spcBef>
                <a:spcPts val="360"/>
              </a:spcBef>
              <a:spcAft>
                <a:spcPts val="0"/>
              </a:spcAft>
              <a:buSzPts val="1080"/>
              <a:buChar char="■"/>
              <a:defRPr sz="1800"/>
            </a:lvl7pPr>
            <a:lvl8pPr marL="3657600" lvl="7" indent="-297179" algn="l">
              <a:lnSpc>
                <a:spcPct val="100000"/>
              </a:lnSpc>
              <a:spcBef>
                <a:spcPts val="360"/>
              </a:spcBef>
              <a:spcAft>
                <a:spcPts val="0"/>
              </a:spcAft>
              <a:buSzPts val="1080"/>
              <a:buChar char="■"/>
              <a:defRPr sz="1800"/>
            </a:lvl8pPr>
            <a:lvl9pPr marL="4114800" lvl="8" indent="-297179" algn="l">
              <a:lnSpc>
                <a:spcPct val="100000"/>
              </a:lnSpc>
              <a:spcBef>
                <a:spcPts val="360"/>
              </a:spcBef>
              <a:spcAft>
                <a:spcPts val="0"/>
              </a:spcAft>
              <a:buSzPts val="1080"/>
              <a:buChar char="■"/>
              <a:defRPr sz="1800"/>
            </a:lvl9pPr>
          </a:lstStyle>
          <a:p>
            <a:endParaRPr/>
          </a:p>
        </p:txBody>
      </p:sp>
      <p:sp>
        <p:nvSpPr>
          <p:cNvPr id="118" name="Google Shape;118;p38"/>
          <p:cNvSpPr txBox="1">
            <a:spLocks noGrp="1"/>
          </p:cNvSpPr>
          <p:nvPr>
            <p:ph type="body" idx="2"/>
          </p:nvPr>
        </p:nvSpPr>
        <p:spPr>
          <a:xfrm>
            <a:off x="4648200" y="1600200"/>
            <a:ext cx="4038600" cy="4530600"/>
          </a:xfrm>
          <a:prstGeom prst="rect">
            <a:avLst/>
          </a:prstGeom>
          <a:noFill/>
          <a:ln>
            <a:noFill/>
          </a:ln>
        </p:spPr>
        <p:txBody>
          <a:bodyPr spcFirstLastPara="1" wrap="square" lIns="91425" tIns="45700" rIns="91425" bIns="45700" anchor="t" anchorCtr="0">
            <a:noAutofit/>
          </a:bodyPr>
          <a:lstStyle>
            <a:lvl1pPr marL="457200" lvl="0" indent="-335280" algn="l">
              <a:lnSpc>
                <a:spcPct val="100000"/>
              </a:lnSpc>
              <a:spcBef>
                <a:spcPts val="560"/>
              </a:spcBef>
              <a:spcAft>
                <a:spcPts val="0"/>
              </a:spcAft>
              <a:buSzPts val="1680"/>
              <a:buChar char="■"/>
              <a:defRPr sz="2800"/>
            </a:lvl1pPr>
            <a:lvl2pPr marL="914400" lvl="1" indent="-320040" algn="l">
              <a:lnSpc>
                <a:spcPct val="100000"/>
              </a:lnSpc>
              <a:spcBef>
                <a:spcPts val="480"/>
              </a:spcBef>
              <a:spcAft>
                <a:spcPts val="0"/>
              </a:spcAft>
              <a:buSzPts val="1440"/>
              <a:buChar char="■"/>
              <a:defRPr sz="2400"/>
            </a:lvl2pPr>
            <a:lvl3pPr marL="1371600" lvl="2" indent="-304800" algn="l">
              <a:lnSpc>
                <a:spcPct val="100000"/>
              </a:lnSpc>
              <a:spcBef>
                <a:spcPts val="400"/>
              </a:spcBef>
              <a:spcAft>
                <a:spcPts val="0"/>
              </a:spcAft>
              <a:buSzPts val="1200"/>
              <a:buChar char="■"/>
              <a:defRPr sz="2000"/>
            </a:lvl3pPr>
            <a:lvl4pPr marL="1828800" lvl="3" indent="-297180" algn="l">
              <a:lnSpc>
                <a:spcPct val="100000"/>
              </a:lnSpc>
              <a:spcBef>
                <a:spcPts val="360"/>
              </a:spcBef>
              <a:spcAft>
                <a:spcPts val="0"/>
              </a:spcAft>
              <a:buSzPts val="1080"/>
              <a:buChar char="■"/>
              <a:defRPr sz="1800"/>
            </a:lvl4pPr>
            <a:lvl5pPr marL="2286000" lvl="4" indent="-297179" algn="l">
              <a:lnSpc>
                <a:spcPct val="100000"/>
              </a:lnSpc>
              <a:spcBef>
                <a:spcPts val="360"/>
              </a:spcBef>
              <a:spcAft>
                <a:spcPts val="0"/>
              </a:spcAft>
              <a:buSzPts val="1080"/>
              <a:buChar char="■"/>
              <a:defRPr sz="1800"/>
            </a:lvl5pPr>
            <a:lvl6pPr marL="2743200" lvl="5" indent="-297179" algn="l">
              <a:lnSpc>
                <a:spcPct val="100000"/>
              </a:lnSpc>
              <a:spcBef>
                <a:spcPts val="360"/>
              </a:spcBef>
              <a:spcAft>
                <a:spcPts val="0"/>
              </a:spcAft>
              <a:buSzPts val="1080"/>
              <a:buChar char="■"/>
              <a:defRPr sz="1800"/>
            </a:lvl6pPr>
            <a:lvl7pPr marL="3200400" lvl="6" indent="-297179" algn="l">
              <a:lnSpc>
                <a:spcPct val="100000"/>
              </a:lnSpc>
              <a:spcBef>
                <a:spcPts val="360"/>
              </a:spcBef>
              <a:spcAft>
                <a:spcPts val="0"/>
              </a:spcAft>
              <a:buSzPts val="1080"/>
              <a:buChar char="■"/>
              <a:defRPr sz="1800"/>
            </a:lvl7pPr>
            <a:lvl8pPr marL="3657600" lvl="7" indent="-297179" algn="l">
              <a:lnSpc>
                <a:spcPct val="100000"/>
              </a:lnSpc>
              <a:spcBef>
                <a:spcPts val="360"/>
              </a:spcBef>
              <a:spcAft>
                <a:spcPts val="0"/>
              </a:spcAft>
              <a:buSzPts val="1080"/>
              <a:buChar char="■"/>
              <a:defRPr sz="1800"/>
            </a:lvl8pPr>
            <a:lvl9pPr marL="4114800" lvl="8" indent="-297179" algn="l">
              <a:lnSpc>
                <a:spcPct val="100000"/>
              </a:lnSpc>
              <a:spcBef>
                <a:spcPts val="360"/>
              </a:spcBef>
              <a:spcAft>
                <a:spcPts val="0"/>
              </a:spcAft>
              <a:buSzPts val="1080"/>
              <a:buChar char="■"/>
              <a:defRPr sz="1800"/>
            </a:lvl9pPr>
          </a:lstStyle>
          <a:p>
            <a:endParaRPr/>
          </a:p>
        </p:txBody>
      </p:sp>
      <p:sp>
        <p:nvSpPr>
          <p:cNvPr id="119" name="Google Shape;119;p3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22"/>
        <p:cNvGrpSpPr/>
        <p:nvPr/>
      </p:nvGrpSpPr>
      <p:grpSpPr>
        <a:xfrm>
          <a:off x="0" y="0"/>
          <a:ext cx="0" cy="0"/>
          <a:chOff x="0" y="0"/>
          <a:chExt cx="0" cy="0"/>
        </a:xfrm>
      </p:grpSpPr>
      <p:sp>
        <p:nvSpPr>
          <p:cNvPr id="123" name="Google Shape;123;p39"/>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4" name="Google Shape;124;p39"/>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SzPts val="1200"/>
              <a:buNone/>
              <a:defRPr sz="2000"/>
            </a:lvl1pPr>
            <a:lvl2pPr marL="914400" lvl="1" indent="-228600" algn="l">
              <a:lnSpc>
                <a:spcPct val="100000"/>
              </a:lnSpc>
              <a:spcBef>
                <a:spcPts val="360"/>
              </a:spcBef>
              <a:spcAft>
                <a:spcPts val="0"/>
              </a:spcAft>
              <a:buSzPts val="1080"/>
              <a:buNone/>
              <a:defRPr sz="1800"/>
            </a:lvl2pPr>
            <a:lvl3pPr marL="1371600" lvl="2" indent="-228600" algn="l">
              <a:lnSpc>
                <a:spcPct val="100000"/>
              </a:lnSpc>
              <a:spcBef>
                <a:spcPts val="320"/>
              </a:spcBef>
              <a:spcAft>
                <a:spcPts val="0"/>
              </a:spcAft>
              <a:buSzPts val="960"/>
              <a:buNone/>
              <a:defRPr sz="1600"/>
            </a:lvl3pPr>
            <a:lvl4pPr marL="1828800" lvl="3" indent="-228600" algn="l">
              <a:lnSpc>
                <a:spcPct val="100000"/>
              </a:lnSpc>
              <a:spcBef>
                <a:spcPts val="280"/>
              </a:spcBef>
              <a:spcAft>
                <a:spcPts val="0"/>
              </a:spcAft>
              <a:buSzPts val="840"/>
              <a:buNone/>
              <a:defRPr sz="1400"/>
            </a:lvl4pPr>
            <a:lvl5pPr marL="2286000" lvl="4" indent="-228600" algn="l">
              <a:lnSpc>
                <a:spcPct val="100000"/>
              </a:lnSpc>
              <a:spcBef>
                <a:spcPts val="280"/>
              </a:spcBef>
              <a:spcAft>
                <a:spcPts val="0"/>
              </a:spcAft>
              <a:buSzPts val="840"/>
              <a:buNone/>
              <a:defRPr sz="1400"/>
            </a:lvl5pPr>
            <a:lvl6pPr marL="2743200" lvl="5" indent="-228600" algn="l">
              <a:lnSpc>
                <a:spcPct val="100000"/>
              </a:lnSpc>
              <a:spcBef>
                <a:spcPts val="280"/>
              </a:spcBef>
              <a:spcAft>
                <a:spcPts val="0"/>
              </a:spcAft>
              <a:buSzPts val="840"/>
              <a:buNone/>
              <a:defRPr sz="1400"/>
            </a:lvl6pPr>
            <a:lvl7pPr marL="3200400" lvl="6" indent="-228600" algn="l">
              <a:lnSpc>
                <a:spcPct val="100000"/>
              </a:lnSpc>
              <a:spcBef>
                <a:spcPts val="280"/>
              </a:spcBef>
              <a:spcAft>
                <a:spcPts val="0"/>
              </a:spcAft>
              <a:buSzPts val="840"/>
              <a:buNone/>
              <a:defRPr sz="1400"/>
            </a:lvl7pPr>
            <a:lvl8pPr marL="3657600" lvl="7" indent="-228600" algn="l">
              <a:lnSpc>
                <a:spcPct val="100000"/>
              </a:lnSpc>
              <a:spcBef>
                <a:spcPts val="280"/>
              </a:spcBef>
              <a:spcAft>
                <a:spcPts val="0"/>
              </a:spcAft>
              <a:buSzPts val="840"/>
              <a:buNone/>
              <a:defRPr sz="1400"/>
            </a:lvl8pPr>
            <a:lvl9pPr marL="4114800" lvl="8" indent="-228600" algn="l">
              <a:lnSpc>
                <a:spcPct val="100000"/>
              </a:lnSpc>
              <a:spcBef>
                <a:spcPts val="280"/>
              </a:spcBef>
              <a:spcAft>
                <a:spcPts val="0"/>
              </a:spcAft>
              <a:buSzPts val="840"/>
              <a:buNone/>
              <a:defRPr sz="1400"/>
            </a:lvl9pPr>
          </a:lstStyle>
          <a:p>
            <a:endParaRPr/>
          </a:p>
        </p:txBody>
      </p:sp>
      <p:sp>
        <p:nvSpPr>
          <p:cNvPr id="125" name="Google Shape;125;p3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9"/>
        <p:cNvGrpSpPr/>
        <p:nvPr/>
      </p:nvGrpSpPr>
      <p:grpSpPr>
        <a:xfrm>
          <a:off x="0" y="0"/>
          <a:ext cx="0" cy="0"/>
          <a:chOff x="0" y="0"/>
          <a:chExt cx="0" cy="0"/>
        </a:xfrm>
      </p:grpSpPr>
      <p:grpSp>
        <p:nvGrpSpPr>
          <p:cNvPr id="10" name="Google Shape;10;p27"/>
          <p:cNvGrpSpPr/>
          <p:nvPr/>
        </p:nvGrpSpPr>
        <p:grpSpPr>
          <a:xfrm>
            <a:off x="0" y="0"/>
            <a:ext cx="9144000" cy="6934962"/>
            <a:chOff x="0" y="0"/>
            <a:chExt cx="5760" cy="4368"/>
          </a:xfrm>
        </p:grpSpPr>
        <p:sp>
          <p:nvSpPr>
            <p:cNvPr id="11" name="Google Shape;11;p27"/>
            <p:cNvSpPr/>
            <p:nvPr/>
          </p:nvSpPr>
          <p:spPr>
            <a:xfrm>
              <a:off x="0" y="2208"/>
              <a:ext cx="2515" cy="1970"/>
            </a:xfrm>
            <a:custGeom>
              <a:avLst/>
              <a:gdLst/>
              <a:ahLst/>
              <a:cxnLst/>
              <a:rect l="l" t="t" r="r" b="b"/>
              <a:pathLst>
                <a:path w="2515" h="1970" extrusionOk="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2" name="Google Shape;12;p27"/>
            <p:cNvSpPr/>
            <p:nvPr/>
          </p:nvSpPr>
          <p:spPr>
            <a:xfrm>
              <a:off x="0" y="2496"/>
              <a:ext cx="2112" cy="1603"/>
            </a:xfrm>
            <a:custGeom>
              <a:avLst/>
              <a:gdLst/>
              <a:ahLst/>
              <a:cxnLst/>
              <a:rect l="l" t="t" r="r" b="b"/>
              <a:pathLst>
                <a:path w="2123" h="1696" extrusionOk="0">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3" name="Google Shape;13;p27"/>
            <p:cNvSpPr/>
            <p:nvPr/>
          </p:nvSpPr>
          <p:spPr>
            <a:xfrm>
              <a:off x="2092" y="3233"/>
              <a:ext cx="3668" cy="943"/>
            </a:xfrm>
            <a:custGeom>
              <a:avLst/>
              <a:gdLst/>
              <a:ahLst/>
              <a:cxnLst/>
              <a:rect l="l" t="t" r="r" b="b"/>
              <a:pathLst>
                <a:path w="3668" h="943" extrusionOk="0">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4" name="Google Shape;14;p27"/>
            <p:cNvSpPr/>
            <p:nvPr/>
          </p:nvSpPr>
          <p:spPr>
            <a:xfrm>
              <a:off x="0" y="524"/>
              <a:ext cx="974" cy="1195"/>
            </a:xfrm>
            <a:custGeom>
              <a:avLst/>
              <a:gdLst/>
              <a:ahLst/>
              <a:cxnLst/>
              <a:rect l="l" t="t" r="r" b="b"/>
              <a:pathLst>
                <a:path w="969" h="1192" extrusionOk="0">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5" name="Google Shape;15;p27"/>
            <p:cNvSpPr/>
            <p:nvPr/>
          </p:nvSpPr>
          <p:spPr>
            <a:xfrm>
              <a:off x="3188" y="1"/>
              <a:ext cx="2570" cy="2266"/>
            </a:xfrm>
            <a:custGeom>
              <a:avLst/>
              <a:gdLst/>
              <a:ahLst/>
              <a:cxnLst/>
              <a:rect l="l" t="t" r="r" b="b"/>
              <a:pathLst>
                <a:path w="2570" h="2266" extrusionOk="0">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6" name="Google Shape;16;p27"/>
            <p:cNvSpPr/>
            <p:nvPr/>
          </p:nvSpPr>
          <p:spPr>
            <a:xfrm>
              <a:off x="3525" y="1"/>
              <a:ext cx="2187" cy="1509"/>
            </a:xfrm>
            <a:custGeom>
              <a:avLst/>
              <a:gdLst/>
              <a:ahLst/>
              <a:cxnLst/>
              <a:rect l="l" t="t" r="r" b="b"/>
              <a:pathLst>
                <a:path w="2176" h="1505" extrusionOk="0">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7" name="Google Shape;17;p27"/>
            <p:cNvSpPr/>
            <p:nvPr/>
          </p:nvSpPr>
          <p:spPr>
            <a:xfrm>
              <a:off x="0" y="649"/>
              <a:ext cx="815" cy="806"/>
            </a:xfrm>
            <a:custGeom>
              <a:avLst/>
              <a:gdLst/>
              <a:ahLst/>
              <a:cxnLst/>
              <a:rect l="l" t="t" r="r" b="b"/>
              <a:pathLst>
                <a:path w="813" h="804" extrusionOk="0">
                  <a:moveTo>
                    <a:pt x="161" y="564"/>
                  </a:moveTo>
                  <a:lnTo>
                    <a:pt x="329" y="438"/>
                  </a:lnTo>
                  <a:lnTo>
                    <a:pt x="646" y="216"/>
                  </a:lnTo>
                  <a:lnTo>
                    <a:pt x="813" y="0"/>
                  </a:lnTo>
                  <a:lnTo>
                    <a:pt x="676" y="150"/>
                  </a:lnTo>
                  <a:lnTo>
                    <a:pt x="144" y="504"/>
                  </a:lnTo>
                  <a:lnTo>
                    <a:pt x="0" y="732"/>
                  </a:lnTo>
                  <a:lnTo>
                    <a:pt x="0" y="804"/>
                  </a:lnTo>
                  <a:lnTo>
                    <a:pt x="161" y="564"/>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8" name="Google Shape;18;p27"/>
            <p:cNvSpPr/>
            <p:nvPr/>
          </p:nvSpPr>
          <p:spPr>
            <a:xfrm>
              <a:off x="0" y="1545"/>
              <a:ext cx="763" cy="107"/>
            </a:xfrm>
            <a:custGeom>
              <a:avLst/>
              <a:gdLst/>
              <a:ahLst/>
              <a:cxnLst/>
              <a:rect l="l" t="t" r="r" b="b"/>
              <a:pathLst>
                <a:path w="759" h="107" extrusionOk="0">
                  <a:moveTo>
                    <a:pt x="460" y="66"/>
                  </a:moveTo>
                  <a:lnTo>
                    <a:pt x="759" y="0"/>
                  </a:lnTo>
                  <a:lnTo>
                    <a:pt x="496" y="36"/>
                  </a:lnTo>
                  <a:lnTo>
                    <a:pt x="138" y="48"/>
                  </a:lnTo>
                  <a:lnTo>
                    <a:pt x="0" y="78"/>
                  </a:lnTo>
                  <a:lnTo>
                    <a:pt x="0" y="107"/>
                  </a:lnTo>
                  <a:lnTo>
                    <a:pt x="96" y="89"/>
                  </a:lnTo>
                  <a:lnTo>
                    <a:pt x="460" y="66"/>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9" name="Google Shape;19;p27"/>
            <p:cNvSpPr/>
            <p:nvPr/>
          </p:nvSpPr>
          <p:spPr>
            <a:xfrm>
              <a:off x="2314" y="3431"/>
              <a:ext cx="3185" cy="745"/>
            </a:xfrm>
            <a:custGeom>
              <a:avLst/>
              <a:gdLst/>
              <a:ahLst/>
              <a:cxnLst/>
              <a:rect l="l" t="t" r="r" b="b"/>
              <a:pathLst>
                <a:path w="3169" h="743" extrusionOk="0">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a:gsLst>
                <a:gs pos="0">
                  <a:schemeClr val="accent2"/>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 name="Google Shape;20;p27"/>
            <p:cNvSpPr txBox="1"/>
            <p:nvPr/>
          </p:nvSpPr>
          <p:spPr>
            <a:xfrm>
              <a:off x="192" y="127"/>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1" name="Google Shape;21;p27"/>
            <p:cNvSpPr txBox="1"/>
            <p:nvPr/>
          </p:nvSpPr>
          <p:spPr>
            <a:xfrm>
              <a:off x="204" y="131"/>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2" name="Google Shape;22;p27"/>
            <p:cNvSpPr/>
            <p:nvPr/>
          </p:nvSpPr>
          <p:spPr>
            <a:xfrm>
              <a:off x="0" y="4032"/>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3" name="Google Shape;23;p27"/>
            <p:cNvSpPr/>
            <p:nvPr/>
          </p:nvSpPr>
          <p:spPr>
            <a:xfrm>
              <a:off x="0" y="4032"/>
              <a:ext cx="5754" cy="336"/>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4" name="Google Shape;24;p27"/>
            <p:cNvSpPr/>
            <p:nvPr/>
          </p:nvSpPr>
          <p:spPr>
            <a:xfrm>
              <a:off x="0" y="0"/>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rgbClr val="693502"/>
                </a:gs>
                <a:gs pos="100000">
                  <a:schemeClr val="dk1"/>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5" name="Google Shape;25;p27"/>
            <p:cNvSpPr/>
            <p:nvPr/>
          </p:nvSpPr>
          <p:spPr>
            <a:xfrm>
              <a:off x="509" y="229"/>
              <a:ext cx="3188" cy="2024"/>
            </a:xfrm>
            <a:custGeom>
              <a:avLst/>
              <a:gdLst/>
              <a:ahLst/>
              <a:cxnLst/>
              <a:rect l="l" t="t" r="r" b="b"/>
              <a:pathLst>
                <a:path w="3188" h="2024" extrusionOk="0">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a:gsLst>
                <a:gs pos="0">
                  <a:schemeClr val="dk1"/>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6" name="Google Shape;26;p27"/>
            <p:cNvSpPr/>
            <p:nvPr/>
          </p:nvSpPr>
          <p:spPr>
            <a:xfrm>
              <a:off x="1344" y="293"/>
              <a:ext cx="2144" cy="1787"/>
            </a:xfrm>
            <a:custGeom>
              <a:avLst/>
              <a:gdLst/>
              <a:ahLst/>
              <a:cxnLst/>
              <a:rect l="l" t="t" r="r" b="b"/>
              <a:pathLst>
                <a:path w="2144" h="1787" extrusionOk="0">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7" name="Google Shape;27;p27"/>
            <p:cNvSpPr/>
            <p:nvPr/>
          </p:nvSpPr>
          <p:spPr>
            <a:xfrm>
              <a:off x="2932" y="1728"/>
              <a:ext cx="2828" cy="2366"/>
            </a:xfrm>
            <a:custGeom>
              <a:avLst/>
              <a:gdLst/>
              <a:ahLst/>
              <a:cxnLst/>
              <a:rect l="l" t="t" r="r" b="b"/>
              <a:pathLst>
                <a:path w="2828" h="2366" extrusionOk="0">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8" name="Google Shape;28;p27"/>
            <p:cNvSpPr/>
            <p:nvPr/>
          </p:nvSpPr>
          <p:spPr>
            <a:xfrm>
              <a:off x="3160" y="1860"/>
              <a:ext cx="2164" cy="1935"/>
            </a:xfrm>
            <a:custGeom>
              <a:avLst/>
              <a:gdLst/>
              <a:ahLst/>
              <a:cxnLst/>
              <a:rect l="l" t="t" r="r" b="b"/>
              <a:pathLst>
                <a:path w="2153" h="1930" extrusionOk="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sp>
        <p:nvSpPr>
          <p:cNvPr id="29" name="Google Shape;29;p27"/>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1pPr>
            <a:lvl2pPr marR="0" lvl="1"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2pPr>
            <a:lvl3pPr marR="0" lvl="2"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3pPr>
            <a:lvl4pPr marR="0" lvl="3"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4pPr>
            <a:lvl5pPr marR="0" lvl="4"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5pPr>
            <a:lvl6pPr marR="0" lvl="5"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6pPr>
            <a:lvl7pPr marR="0" lvl="6"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7pPr>
            <a:lvl8pPr marR="0" lvl="7"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8pPr>
            <a:lvl9pPr marR="0" lvl="8"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9pPr>
          </a:lstStyle>
          <a:p>
            <a:endParaRPr/>
          </a:p>
        </p:txBody>
      </p:sp>
      <p:sp>
        <p:nvSpPr>
          <p:cNvPr id="30" name="Google Shape;30;p27"/>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marR="0" lvl="0" indent="-350520" algn="l">
              <a:lnSpc>
                <a:spcPct val="100000"/>
              </a:lnSpc>
              <a:spcBef>
                <a:spcPts val="640"/>
              </a:spcBef>
              <a:spcAft>
                <a:spcPts val="0"/>
              </a:spcAft>
              <a:buClr>
                <a:schemeClr val="hlink"/>
              </a:buClr>
              <a:buSzPts val="1920"/>
              <a:buFont typeface="Noto Sans Symbols"/>
              <a:buChar char="■"/>
              <a:defRPr sz="3200" b="0" i="0" u="none" strike="noStrike" cap="none">
                <a:solidFill>
                  <a:schemeClr val="lt1"/>
                </a:solidFill>
                <a:latin typeface="Times New Roman"/>
                <a:ea typeface="Times New Roman"/>
                <a:cs typeface="Times New Roman"/>
                <a:sym typeface="Times New Roman"/>
              </a:defRPr>
            </a:lvl1pPr>
            <a:lvl2pPr marL="914400" marR="0" lvl="1" indent="-335280" algn="l">
              <a:lnSpc>
                <a:spcPct val="100000"/>
              </a:lnSpc>
              <a:spcBef>
                <a:spcPts val="560"/>
              </a:spcBef>
              <a:spcAft>
                <a:spcPts val="0"/>
              </a:spcAft>
              <a:buClr>
                <a:schemeClr val="lt2"/>
              </a:buClr>
              <a:buSzPts val="1680"/>
              <a:buFont typeface="Noto Sans Symbols"/>
              <a:buChar char="■"/>
              <a:defRPr sz="2800" b="0" i="0" u="none" strike="noStrike" cap="none">
                <a:solidFill>
                  <a:schemeClr val="lt1"/>
                </a:solidFill>
                <a:latin typeface="Times New Roman"/>
                <a:ea typeface="Times New Roman"/>
                <a:cs typeface="Times New Roman"/>
                <a:sym typeface="Times New Roman"/>
              </a:defRPr>
            </a:lvl2pPr>
            <a:lvl3pPr marL="1371600" marR="0" lvl="2" indent="-320039" algn="l">
              <a:lnSpc>
                <a:spcPct val="100000"/>
              </a:lnSpc>
              <a:spcBef>
                <a:spcPts val="480"/>
              </a:spcBef>
              <a:spcAft>
                <a:spcPts val="0"/>
              </a:spcAft>
              <a:buClr>
                <a:schemeClr val="folHlink"/>
              </a:buClr>
              <a:buSzPts val="1440"/>
              <a:buFont typeface="Noto Sans Symbols"/>
              <a:buChar char="■"/>
              <a:defRPr sz="2400" b="0" i="0" u="none" strike="noStrike" cap="none">
                <a:solidFill>
                  <a:schemeClr val="lt1"/>
                </a:solidFill>
                <a:latin typeface="Times New Roman"/>
                <a:ea typeface="Times New Roman"/>
                <a:cs typeface="Times New Roman"/>
                <a:sym typeface="Times New Roman"/>
              </a:defRPr>
            </a:lvl3pPr>
            <a:lvl4pPr marL="1828800" marR="0" lvl="3" indent="-304800" algn="l">
              <a:lnSpc>
                <a:spcPct val="100000"/>
              </a:lnSpc>
              <a:spcBef>
                <a:spcPts val="400"/>
              </a:spcBef>
              <a:spcAft>
                <a:spcPts val="0"/>
              </a:spcAft>
              <a:buClr>
                <a:schemeClr val="lt1"/>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4pPr>
            <a:lvl5pPr marL="2286000" marR="0" lvl="4"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5pPr>
            <a:lvl6pPr marL="2743200" marR="0" lvl="5"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6pPr>
            <a:lvl7pPr marL="3200400" marR="0" lvl="6"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7pPr>
            <a:lvl8pPr marL="3657600" marR="0" lvl="7"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8pPr>
            <a:lvl9pPr marL="4114800" marR="0" lvl="8"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9pPr>
          </a:lstStyle>
          <a:p>
            <a:endParaRPr/>
          </a:p>
        </p:txBody>
      </p:sp>
      <p:sp>
        <p:nvSpPr>
          <p:cNvPr id="31" name="Google Shape;31;p2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32" name="Google Shape;32;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33" name="Google Shape;33;p2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40"/>
        <p:cNvGrpSpPr/>
        <p:nvPr/>
      </p:nvGrpSpPr>
      <p:grpSpPr>
        <a:xfrm>
          <a:off x="0" y="0"/>
          <a:ext cx="0" cy="0"/>
          <a:chOff x="0" y="0"/>
          <a:chExt cx="0" cy="0"/>
        </a:xfrm>
      </p:grpSpPr>
      <p:grpSp>
        <p:nvGrpSpPr>
          <p:cNvPr id="41" name="Google Shape;41;p29"/>
          <p:cNvGrpSpPr/>
          <p:nvPr/>
        </p:nvGrpSpPr>
        <p:grpSpPr>
          <a:xfrm>
            <a:off x="0" y="0"/>
            <a:ext cx="9144000" cy="6934962"/>
            <a:chOff x="0" y="0"/>
            <a:chExt cx="5760" cy="4368"/>
          </a:xfrm>
        </p:grpSpPr>
        <p:sp>
          <p:nvSpPr>
            <p:cNvPr id="42" name="Google Shape;42;p29"/>
            <p:cNvSpPr/>
            <p:nvPr/>
          </p:nvSpPr>
          <p:spPr>
            <a:xfrm>
              <a:off x="0" y="2208"/>
              <a:ext cx="2515" cy="1970"/>
            </a:xfrm>
            <a:custGeom>
              <a:avLst/>
              <a:gdLst/>
              <a:ahLst/>
              <a:cxnLst/>
              <a:rect l="l" t="t" r="r" b="b"/>
              <a:pathLst>
                <a:path w="2515" h="1970" extrusionOk="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3" name="Google Shape;43;p29"/>
            <p:cNvSpPr/>
            <p:nvPr/>
          </p:nvSpPr>
          <p:spPr>
            <a:xfrm>
              <a:off x="0" y="2496"/>
              <a:ext cx="2112" cy="1603"/>
            </a:xfrm>
            <a:custGeom>
              <a:avLst/>
              <a:gdLst/>
              <a:ahLst/>
              <a:cxnLst/>
              <a:rect l="l" t="t" r="r" b="b"/>
              <a:pathLst>
                <a:path w="2123" h="1696" extrusionOk="0">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4" name="Google Shape;44;p29"/>
            <p:cNvSpPr/>
            <p:nvPr/>
          </p:nvSpPr>
          <p:spPr>
            <a:xfrm>
              <a:off x="2092" y="3233"/>
              <a:ext cx="3668" cy="943"/>
            </a:xfrm>
            <a:custGeom>
              <a:avLst/>
              <a:gdLst/>
              <a:ahLst/>
              <a:cxnLst/>
              <a:rect l="l" t="t" r="r" b="b"/>
              <a:pathLst>
                <a:path w="3668" h="943" extrusionOk="0">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5" name="Google Shape;45;p29"/>
            <p:cNvSpPr/>
            <p:nvPr/>
          </p:nvSpPr>
          <p:spPr>
            <a:xfrm>
              <a:off x="0" y="524"/>
              <a:ext cx="974" cy="1195"/>
            </a:xfrm>
            <a:custGeom>
              <a:avLst/>
              <a:gdLst/>
              <a:ahLst/>
              <a:cxnLst/>
              <a:rect l="l" t="t" r="r" b="b"/>
              <a:pathLst>
                <a:path w="969" h="1192" extrusionOk="0">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6" name="Google Shape;46;p29"/>
            <p:cNvSpPr/>
            <p:nvPr/>
          </p:nvSpPr>
          <p:spPr>
            <a:xfrm>
              <a:off x="3188" y="1"/>
              <a:ext cx="2570" cy="2266"/>
            </a:xfrm>
            <a:custGeom>
              <a:avLst/>
              <a:gdLst/>
              <a:ahLst/>
              <a:cxnLst/>
              <a:rect l="l" t="t" r="r" b="b"/>
              <a:pathLst>
                <a:path w="2570" h="2266" extrusionOk="0">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7" name="Google Shape;47;p29"/>
            <p:cNvSpPr/>
            <p:nvPr/>
          </p:nvSpPr>
          <p:spPr>
            <a:xfrm>
              <a:off x="3525" y="1"/>
              <a:ext cx="2187" cy="1509"/>
            </a:xfrm>
            <a:custGeom>
              <a:avLst/>
              <a:gdLst/>
              <a:ahLst/>
              <a:cxnLst/>
              <a:rect l="l" t="t" r="r" b="b"/>
              <a:pathLst>
                <a:path w="2176" h="1505" extrusionOk="0">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8" name="Google Shape;48;p29"/>
            <p:cNvSpPr/>
            <p:nvPr/>
          </p:nvSpPr>
          <p:spPr>
            <a:xfrm>
              <a:off x="0" y="649"/>
              <a:ext cx="815" cy="806"/>
            </a:xfrm>
            <a:custGeom>
              <a:avLst/>
              <a:gdLst/>
              <a:ahLst/>
              <a:cxnLst/>
              <a:rect l="l" t="t" r="r" b="b"/>
              <a:pathLst>
                <a:path w="813" h="804" extrusionOk="0">
                  <a:moveTo>
                    <a:pt x="161" y="564"/>
                  </a:moveTo>
                  <a:lnTo>
                    <a:pt x="329" y="438"/>
                  </a:lnTo>
                  <a:lnTo>
                    <a:pt x="646" y="216"/>
                  </a:lnTo>
                  <a:lnTo>
                    <a:pt x="813" y="0"/>
                  </a:lnTo>
                  <a:lnTo>
                    <a:pt x="676" y="150"/>
                  </a:lnTo>
                  <a:lnTo>
                    <a:pt x="144" y="504"/>
                  </a:lnTo>
                  <a:lnTo>
                    <a:pt x="0" y="732"/>
                  </a:lnTo>
                  <a:lnTo>
                    <a:pt x="0" y="804"/>
                  </a:lnTo>
                  <a:lnTo>
                    <a:pt x="161" y="564"/>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9" name="Google Shape;49;p29"/>
            <p:cNvSpPr/>
            <p:nvPr/>
          </p:nvSpPr>
          <p:spPr>
            <a:xfrm>
              <a:off x="0" y="1545"/>
              <a:ext cx="763" cy="107"/>
            </a:xfrm>
            <a:custGeom>
              <a:avLst/>
              <a:gdLst/>
              <a:ahLst/>
              <a:cxnLst/>
              <a:rect l="l" t="t" r="r" b="b"/>
              <a:pathLst>
                <a:path w="759" h="107" extrusionOk="0">
                  <a:moveTo>
                    <a:pt x="460" y="66"/>
                  </a:moveTo>
                  <a:lnTo>
                    <a:pt x="759" y="0"/>
                  </a:lnTo>
                  <a:lnTo>
                    <a:pt x="496" y="36"/>
                  </a:lnTo>
                  <a:lnTo>
                    <a:pt x="138" y="48"/>
                  </a:lnTo>
                  <a:lnTo>
                    <a:pt x="0" y="78"/>
                  </a:lnTo>
                  <a:lnTo>
                    <a:pt x="0" y="107"/>
                  </a:lnTo>
                  <a:lnTo>
                    <a:pt x="96" y="89"/>
                  </a:lnTo>
                  <a:lnTo>
                    <a:pt x="460" y="66"/>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0" name="Google Shape;50;p29"/>
            <p:cNvSpPr/>
            <p:nvPr/>
          </p:nvSpPr>
          <p:spPr>
            <a:xfrm>
              <a:off x="2314" y="3431"/>
              <a:ext cx="3185" cy="745"/>
            </a:xfrm>
            <a:custGeom>
              <a:avLst/>
              <a:gdLst/>
              <a:ahLst/>
              <a:cxnLst/>
              <a:rect l="l" t="t" r="r" b="b"/>
              <a:pathLst>
                <a:path w="3169" h="743" extrusionOk="0">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a:gsLst>
                <a:gs pos="0">
                  <a:schemeClr val="accent2"/>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1" name="Google Shape;51;p29"/>
            <p:cNvSpPr txBox="1"/>
            <p:nvPr/>
          </p:nvSpPr>
          <p:spPr>
            <a:xfrm>
              <a:off x="192" y="127"/>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2" name="Google Shape;52;p29"/>
            <p:cNvSpPr txBox="1"/>
            <p:nvPr/>
          </p:nvSpPr>
          <p:spPr>
            <a:xfrm>
              <a:off x="204" y="131"/>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3" name="Google Shape;53;p29"/>
            <p:cNvSpPr/>
            <p:nvPr/>
          </p:nvSpPr>
          <p:spPr>
            <a:xfrm>
              <a:off x="0" y="4032"/>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4" name="Google Shape;54;p29"/>
            <p:cNvSpPr/>
            <p:nvPr/>
          </p:nvSpPr>
          <p:spPr>
            <a:xfrm>
              <a:off x="0" y="4032"/>
              <a:ext cx="5754" cy="336"/>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5" name="Google Shape;55;p29"/>
            <p:cNvSpPr/>
            <p:nvPr/>
          </p:nvSpPr>
          <p:spPr>
            <a:xfrm>
              <a:off x="0" y="0"/>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rgbClr val="693502"/>
                </a:gs>
                <a:gs pos="100000">
                  <a:schemeClr val="dk1"/>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6" name="Google Shape;56;p29"/>
            <p:cNvSpPr/>
            <p:nvPr/>
          </p:nvSpPr>
          <p:spPr>
            <a:xfrm>
              <a:off x="509" y="229"/>
              <a:ext cx="3188" cy="2024"/>
            </a:xfrm>
            <a:custGeom>
              <a:avLst/>
              <a:gdLst/>
              <a:ahLst/>
              <a:cxnLst/>
              <a:rect l="l" t="t" r="r" b="b"/>
              <a:pathLst>
                <a:path w="3188" h="2024" extrusionOk="0">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a:gsLst>
                <a:gs pos="0">
                  <a:schemeClr val="dk1"/>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7" name="Google Shape;57;p29"/>
            <p:cNvSpPr/>
            <p:nvPr/>
          </p:nvSpPr>
          <p:spPr>
            <a:xfrm>
              <a:off x="1344" y="293"/>
              <a:ext cx="2144" cy="1787"/>
            </a:xfrm>
            <a:custGeom>
              <a:avLst/>
              <a:gdLst/>
              <a:ahLst/>
              <a:cxnLst/>
              <a:rect l="l" t="t" r="r" b="b"/>
              <a:pathLst>
                <a:path w="2144" h="1787" extrusionOk="0">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8" name="Google Shape;58;p29"/>
            <p:cNvSpPr/>
            <p:nvPr/>
          </p:nvSpPr>
          <p:spPr>
            <a:xfrm>
              <a:off x="2932" y="1728"/>
              <a:ext cx="2828" cy="2366"/>
            </a:xfrm>
            <a:custGeom>
              <a:avLst/>
              <a:gdLst/>
              <a:ahLst/>
              <a:cxnLst/>
              <a:rect l="l" t="t" r="r" b="b"/>
              <a:pathLst>
                <a:path w="2828" h="2366" extrusionOk="0">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9" name="Google Shape;59;p29"/>
            <p:cNvSpPr/>
            <p:nvPr/>
          </p:nvSpPr>
          <p:spPr>
            <a:xfrm>
              <a:off x="3160" y="1860"/>
              <a:ext cx="2164" cy="1935"/>
            </a:xfrm>
            <a:custGeom>
              <a:avLst/>
              <a:gdLst/>
              <a:ahLst/>
              <a:cxnLst/>
              <a:rect l="l" t="t" r="r" b="b"/>
              <a:pathLst>
                <a:path w="2153" h="1930" extrusionOk="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sp>
        <p:nvSpPr>
          <p:cNvPr id="60" name="Google Shape;60;p29"/>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1pPr>
            <a:lvl2pPr marR="0" lvl="1"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2pPr>
            <a:lvl3pPr marR="0" lvl="2"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3pPr>
            <a:lvl4pPr marR="0" lvl="3"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4pPr>
            <a:lvl5pPr marR="0" lvl="4"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5pPr>
            <a:lvl6pPr marR="0" lvl="5"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6pPr>
            <a:lvl7pPr marR="0" lvl="6"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7pPr>
            <a:lvl8pPr marR="0" lvl="7"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8pPr>
            <a:lvl9pPr marR="0" lvl="8"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9pPr>
          </a:lstStyle>
          <a:p>
            <a:endParaRPr/>
          </a:p>
        </p:txBody>
      </p:sp>
      <p:sp>
        <p:nvSpPr>
          <p:cNvPr id="61" name="Google Shape;61;p29"/>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marR="0" lvl="0" indent="-350520" algn="l">
              <a:lnSpc>
                <a:spcPct val="100000"/>
              </a:lnSpc>
              <a:spcBef>
                <a:spcPts val="640"/>
              </a:spcBef>
              <a:spcAft>
                <a:spcPts val="0"/>
              </a:spcAft>
              <a:buClr>
                <a:schemeClr val="hlink"/>
              </a:buClr>
              <a:buSzPts val="1920"/>
              <a:buFont typeface="Noto Sans Symbols"/>
              <a:buChar char="■"/>
              <a:defRPr sz="3200" b="0" i="0" u="none" strike="noStrike" cap="none">
                <a:solidFill>
                  <a:schemeClr val="lt1"/>
                </a:solidFill>
                <a:latin typeface="Times New Roman"/>
                <a:ea typeface="Times New Roman"/>
                <a:cs typeface="Times New Roman"/>
                <a:sym typeface="Times New Roman"/>
              </a:defRPr>
            </a:lvl1pPr>
            <a:lvl2pPr marL="914400" marR="0" lvl="1" indent="-335280" algn="l">
              <a:lnSpc>
                <a:spcPct val="100000"/>
              </a:lnSpc>
              <a:spcBef>
                <a:spcPts val="560"/>
              </a:spcBef>
              <a:spcAft>
                <a:spcPts val="0"/>
              </a:spcAft>
              <a:buClr>
                <a:schemeClr val="lt2"/>
              </a:buClr>
              <a:buSzPts val="1680"/>
              <a:buFont typeface="Noto Sans Symbols"/>
              <a:buChar char="■"/>
              <a:defRPr sz="2800" b="0" i="0" u="none" strike="noStrike" cap="none">
                <a:solidFill>
                  <a:schemeClr val="lt1"/>
                </a:solidFill>
                <a:latin typeface="Times New Roman"/>
                <a:ea typeface="Times New Roman"/>
                <a:cs typeface="Times New Roman"/>
                <a:sym typeface="Times New Roman"/>
              </a:defRPr>
            </a:lvl2pPr>
            <a:lvl3pPr marL="1371600" marR="0" lvl="2" indent="-320039" algn="l">
              <a:lnSpc>
                <a:spcPct val="100000"/>
              </a:lnSpc>
              <a:spcBef>
                <a:spcPts val="480"/>
              </a:spcBef>
              <a:spcAft>
                <a:spcPts val="0"/>
              </a:spcAft>
              <a:buClr>
                <a:schemeClr val="folHlink"/>
              </a:buClr>
              <a:buSzPts val="1440"/>
              <a:buFont typeface="Noto Sans Symbols"/>
              <a:buChar char="■"/>
              <a:defRPr sz="2400" b="0" i="0" u="none" strike="noStrike" cap="none">
                <a:solidFill>
                  <a:schemeClr val="lt1"/>
                </a:solidFill>
                <a:latin typeface="Times New Roman"/>
                <a:ea typeface="Times New Roman"/>
                <a:cs typeface="Times New Roman"/>
                <a:sym typeface="Times New Roman"/>
              </a:defRPr>
            </a:lvl3pPr>
            <a:lvl4pPr marL="1828800" marR="0" lvl="3" indent="-304800" algn="l">
              <a:lnSpc>
                <a:spcPct val="100000"/>
              </a:lnSpc>
              <a:spcBef>
                <a:spcPts val="400"/>
              </a:spcBef>
              <a:spcAft>
                <a:spcPts val="0"/>
              </a:spcAft>
              <a:buClr>
                <a:schemeClr val="lt1"/>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4pPr>
            <a:lvl5pPr marL="2286000" marR="0" lvl="4"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5pPr>
            <a:lvl6pPr marL="2743200" marR="0" lvl="5"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6pPr>
            <a:lvl7pPr marL="3200400" marR="0" lvl="6"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7pPr>
            <a:lvl8pPr marL="3657600" marR="0" lvl="7"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8pPr>
            <a:lvl9pPr marL="4114800" marR="0" lvl="8"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9pPr>
          </a:lstStyle>
          <a:p>
            <a:endParaRPr/>
          </a:p>
        </p:txBody>
      </p:sp>
      <p:sp>
        <p:nvSpPr>
          <p:cNvPr id="62" name="Google Shape;62;p2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63" name="Google Shape;63;p2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64" name="Google Shape;64;p2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ehuntleyhart@stmarysprimary.co.uk"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31"/>
        <p:cNvGrpSpPr/>
        <p:nvPr/>
      </p:nvGrpSpPr>
      <p:grpSpPr>
        <a:xfrm>
          <a:off x="0" y="0"/>
          <a:ext cx="0" cy="0"/>
          <a:chOff x="0" y="0"/>
          <a:chExt cx="0" cy="0"/>
        </a:xfrm>
      </p:grpSpPr>
      <p:sp>
        <p:nvSpPr>
          <p:cNvPr id="132" name="Google Shape;132;p1"/>
          <p:cNvSpPr txBox="1">
            <a:spLocks noGrp="1"/>
          </p:cNvSpPr>
          <p:nvPr>
            <p:ph type="ctrTitle"/>
          </p:nvPr>
        </p:nvSpPr>
        <p:spPr>
          <a:xfrm>
            <a:off x="685800" y="1828800"/>
            <a:ext cx="7772400" cy="1736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5400"/>
              <a:buFont typeface="Arial"/>
              <a:buNone/>
            </a:pPr>
            <a:r>
              <a:rPr lang="en-US" sz="5400" b="1" i="0" u="none">
                <a:solidFill>
                  <a:schemeClr val="lt2"/>
                </a:solidFill>
                <a:latin typeface="Arial"/>
                <a:ea typeface="Arial"/>
                <a:cs typeface="Arial"/>
                <a:sym typeface="Arial"/>
              </a:rPr>
              <a:t>Meet the Teacher</a:t>
            </a:r>
            <a:endParaRPr/>
          </a:p>
        </p:txBody>
      </p:sp>
      <p:sp>
        <p:nvSpPr>
          <p:cNvPr id="133" name="Google Shape;133;p1"/>
          <p:cNvSpPr txBox="1">
            <a:spLocks noGrp="1"/>
          </p:cNvSpPr>
          <p:nvPr>
            <p:ph type="subTitle" idx="1"/>
          </p:nvPr>
        </p:nvSpPr>
        <p:spPr>
          <a:xfrm>
            <a:off x="1371600" y="383385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920"/>
              <a:buNone/>
            </a:pPr>
            <a:r>
              <a:rPr lang="en-US" sz="3200" b="0" i="0" u="none" dirty="0">
                <a:solidFill>
                  <a:schemeClr val="lt1"/>
                </a:solidFill>
                <a:latin typeface="Arial"/>
                <a:ea typeface="Arial"/>
                <a:cs typeface="Arial"/>
                <a:sym typeface="Arial"/>
              </a:rPr>
              <a:t> </a:t>
            </a:r>
            <a:r>
              <a:rPr lang="en-US" sz="3200" b="0" i="0" u="none" dirty="0" smtClean="0">
                <a:solidFill>
                  <a:schemeClr val="lt1"/>
                </a:solidFill>
                <a:latin typeface="Arial"/>
                <a:ea typeface="Arial"/>
                <a:cs typeface="Arial"/>
                <a:sym typeface="Arial"/>
              </a:rPr>
              <a:t>Wednesday 30</a:t>
            </a:r>
            <a:r>
              <a:rPr lang="en-US" sz="3200" b="0" i="0" u="none" baseline="30000" dirty="0" smtClean="0">
                <a:solidFill>
                  <a:schemeClr val="lt1"/>
                </a:solidFill>
                <a:latin typeface="Arial"/>
                <a:ea typeface="Arial"/>
                <a:cs typeface="Arial"/>
                <a:sym typeface="Arial"/>
              </a:rPr>
              <a:t>th</a:t>
            </a:r>
            <a:r>
              <a:rPr lang="en-US" sz="3200" b="0" i="0" u="none" dirty="0" smtClean="0">
                <a:solidFill>
                  <a:schemeClr val="lt1"/>
                </a:solidFill>
                <a:latin typeface="Arial"/>
                <a:ea typeface="Arial"/>
                <a:cs typeface="Arial"/>
                <a:sym typeface="Arial"/>
              </a:rPr>
              <a:t> </a:t>
            </a:r>
            <a:r>
              <a:rPr lang="en-US" dirty="0" smtClean="0">
                <a:latin typeface="Arial"/>
                <a:ea typeface="Arial"/>
                <a:cs typeface="Arial"/>
                <a:sym typeface="Arial"/>
              </a:rPr>
              <a:t>September</a:t>
            </a:r>
            <a:endParaRPr dirty="0"/>
          </a:p>
          <a:p>
            <a:pPr marL="0" lvl="0" indent="0" algn="ctr" rtl="0">
              <a:lnSpc>
                <a:spcPct val="100000"/>
              </a:lnSpc>
              <a:spcBef>
                <a:spcPts val="640"/>
              </a:spcBef>
              <a:spcAft>
                <a:spcPts val="0"/>
              </a:spcAft>
              <a:buSzPts val="1920"/>
              <a:buNone/>
            </a:pPr>
            <a:r>
              <a:rPr lang="en-US" dirty="0">
                <a:latin typeface="Arial"/>
                <a:ea typeface="Arial"/>
                <a:cs typeface="Arial"/>
                <a:sym typeface="Arial"/>
              </a:rPr>
              <a:t>Thailand</a:t>
            </a:r>
            <a:r>
              <a:rPr lang="en-US" sz="3200" b="0" i="0" u="none" dirty="0">
                <a:solidFill>
                  <a:schemeClr val="lt1"/>
                </a:solidFill>
                <a:latin typeface="Arial"/>
                <a:ea typeface="Arial"/>
                <a:cs typeface="Arial"/>
                <a:sym typeface="Arial"/>
              </a:rPr>
              <a:t> Class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556566" y="632342"/>
            <a:ext cx="8282354" cy="4832092"/>
          </a:xfrm>
          <a:prstGeom prst="rect">
            <a:avLst/>
          </a:prstGeom>
        </p:spPr>
        <p:txBody>
          <a:bodyPr wrap="square">
            <a:spAutoFit/>
          </a:bodyPr>
          <a:lstStyle/>
          <a:p>
            <a:pPr algn="ctr"/>
            <a:r>
              <a:rPr lang="en-GB" sz="2800" b="1" u="sng" dirty="0">
                <a:solidFill>
                  <a:srgbClr val="FFFF00"/>
                </a:solidFill>
                <a:latin typeface="Comic Sans MS" panose="030F0702030302020204" pitchFamily="66" charset="0"/>
              </a:rPr>
              <a:t>Attendance</a:t>
            </a:r>
          </a:p>
          <a:p>
            <a:pPr algn="ctr"/>
            <a:endParaRPr lang="en-GB" sz="2800" b="1" u="sng" dirty="0">
              <a:solidFill>
                <a:srgbClr val="FFFF00"/>
              </a:solidFill>
              <a:latin typeface="Comic Sans MS" panose="030F0702030302020204" pitchFamily="66" charset="0"/>
            </a:endParaRPr>
          </a:p>
          <a:p>
            <a:endParaRPr lang="en-GB" sz="2800" dirty="0">
              <a:solidFill>
                <a:srgbClr val="FFFF00"/>
              </a:solidFill>
              <a:latin typeface="Comic Sans MS" panose="030F0702030302020204" pitchFamily="66" charset="0"/>
            </a:endParaRPr>
          </a:p>
          <a:p>
            <a:r>
              <a:rPr lang="en-GB" sz="2800" dirty="0">
                <a:solidFill>
                  <a:srgbClr val="FFFF00"/>
                </a:solidFill>
                <a:latin typeface="Comic Sans MS" panose="030F0702030302020204" pitchFamily="66" charset="0"/>
              </a:rPr>
              <a:t>Under </a:t>
            </a:r>
            <a:r>
              <a:rPr lang="en-GB" sz="2800" b="1" dirty="0">
                <a:solidFill>
                  <a:srgbClr val="FFFF00"/>
                </a:solidFill>
                <a:latin typeface="Comic Sans MS" panose="030F0702030302020204" pitchFamily="66" charset="0"/>
              </a:rPr>
              <a:t>Section 7 of the Education Act 1996</a:t>
            </a:r>
            <a:r>
              <a:rPr lang="en-GB" sz="2800" dirty="0">
                <a:solidFill>
                  <a:srgbClr val="FFFF00"/>
                </a:solidFill>
                <a:latin typeface="Comic Sans MS" panose="030F0702030302020204" pitchFamily="66" charset="0"/>
              </a:rPr>
              <a:t> (in England and Wales), parents of children aged 5 to 16 are legally responsible for ensuring their child receives an efficient, full-time education suitable to their age, ability, and aptitude.</a:t>
            </a:r>
          </a:p>
          <a:p>
            <a:endParaRPr lang="en-GB" sz="2800" dirty="0">
              <a:solidFill>
                <a:srgbClr val="FFFF00"/>
              </a:solidFill>
              <a:latin typeface="Comic Sans MS" panose="030F0702030302020204" pitchFamily="66" charset="0"/>
            </a:endParaRPr>
          </a:p>
          <a:p>
            <a:r>
              <a:rPr lang="en-GB" sz="2800" dirty="0">
                <a:solidFill>
                  <a:srgbClr val="FFFF00"/>
                </a:solidFill>
                <a:latin typeface="Comic Sans MS" panose="030F0702030302020204" pitchFamily="66" charset="0"/>
              </a:rPr>
              <a:t>We track attendance carefully in line with the Department For Education. </a:t>
            </a:r>
          </a:p>
        </p:txBody>
      </p:sp>
    </p:spTree>
    <p:extLst>
      <p:ext uri="{BB962C8B-B14F-4D97-AF65-F5344CB8AC3E}">
        <p14:creationId xmlns:p14="http://schemas.microsoft.com/office/powerpoint/2010/main" val="220868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18155052"/>
              </p:ext>
            </p:extLst>
          </p:nvPr>
        </p:nvGraphicFramePr>
        <p:xfrm>
          <a:off x="362682" y="1246310"/>
          <a:ext cx="8152668" cy="4833109"/>
        </p:xfrm>
        <a:graphic>
          <a:graphicData uri="http://schemas.openxmlformats.org/drawingml/2006/table">
            <a:tbl>
              <a:tblPr/>
              <a:tblGrid>
                <a:gridCol w="2717556">
                  <a:extLst>
                    <a:ext uri="{9D8B030D-6E8A-4147-A177-3AD203B41FA5}">
                      <a16:colId xmlns:a16="http://schemas.microsoft.com/office/drawing/2014/main" val="402239327"/>
                    </a:ext>
                  </a:extLst>
                </a:gridCol>
                <a:gridCol w="2717556">
                  <a:extLst>
                    <a:ext uri="{9D8B030D-6E8A-4147-A177-3AD203B41FA5}">
                      <a16:colId xmlns:a16="http://schemas.microsoft.com/office/drawing/2014/main" val="2196359582"/>
                    </a:ext>
                  </a:extLst>
                </a:gridCol>
                <a:gridCol w="2717556">
                  <a:extLst>
                    <a:ext uri="{9D8B030D-6E8A-4147-A177-3AD203B41FA5}">
                      <a16:colId xmlns:a16="http://schemas.microsoft.com/office/drawing/2014/main" val="1965357549"/>
                    </a:ext>
                  </a:extLst>
                </a:gridCol>
              </a:tblGrid>
              <a:tr h="443989">
                <a:tc>
                  <a:txBody>
                    <a:bodyPr/>
                    <a:lstStyle/>
                    <a:p>
                      <a:r>
                        <a:rPr lang="en-GB" sz="1800" b="1" dirty="0">
                          <a:solidFill>
                            <a:srgbClr val="FFFF00"/>
                          </a:solidFill>
                          <a:effectLst/>
                          <a:latin typeface="Comic Sans MS" panose="030F0702030302020204" pitchFamily="66" charset="0"/>
                        </a:rPr>
                        <a:t>Metric</a:t>
                      </a:r>
                      <a:endParaRPr lang="en-GB" sz="1800" dirty="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a:solidFill>
                            <a:srgbClr val="FFFF00"/>
                          </a:solidFill>
                          <a:effectLst/>
                          <a:latin typeface="Comic Sans MS" panose="030F0702030302020204" pitchFamily="66" charset="0"/>
                        </a:rPr>
                        <a:t>What It Means</a:t>
                      </a:r>
                      <a:endParaRPr lang="en-GB" sz="180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a:solidFill>
                            <a:srgbClr val="FFFF00"/>
                          </a:solidFill>
                          <a:effectLst/>
                          <a:latin typeface="Comic Sans MS" panose="030F0702030302020204" pitchFamily="66" charset="0"/>
                        </a:rPr>
                        <a:t>Action Required</a:t>
                      </a:r>
                      <a:endParaRPr lang="en-GB" sz="180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151199958"/>
                  </a:ext>
                </a:extLst>
              </a:tr>
              <a:tr h="1058743">
                <a:tc>
                  <a:txBody>
                    <a:bodyPr/>
                    <a:lstStyle/>
                    <a:p>
                      <a:r>
                        <a:rPr lang="en-GB" sz="1800" b="1" dirty="0">
                          <a:solidFill>
                            <a:srgbClr val="FFFF00"/>
                          </a:solidFill>
                          <a:effectLst/>
                          <a:latin typeface="Comic Sans MS" panose="030F0702030302020204" pitchFamily="66" charset="0"/>
                        </a:rPr>
                        <a:t>95% – 100% Attendance</a:t>
                      </a:r>
                      <a:endParaRPr lang="en-GB" sz="1800" dirty="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solidFill>
                            <a:srgbClr val="FFFF00"/>
                          </a:solidFill>
                          <a:effectLst/>
                          <a:latin typeface="Comic Sans MS" panose="030F0702030302020204" pitchFamily="66" charset="0"/>
                        </a:rPr>
                        <a:t>On Track:</a:t>
                      </a:r>
                      <a:r>
                        <a:rPr lang="en-GB" sz="1800" dirty="0">
                          <a:solidFill>
                            <a:srgbClr val="FFFF00"/>
                          </a:solidFill>
                          <a:effectLst/>
                          <a:latin typeface="Comic Sans MS" panose="030F0702030302020204" pitchFamily="66" charset="0"/>
                        </a:rPr>
                        <a:t> Maximum opportunity for academic and social success.</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a:solidFill>
                            <a:srgbClr val="FFFF00"/>
                          </a:solidFill>
                          <a:effectLst/>
                          <a:latin typeface="Comic Sans MS" panose="030F0702030302020204" pitchFamily="66" charset="0"/>
                        </a:rPr>
                        <a:t>Keep up the regular routine!</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728798634"/>
                  </a:ext>
                </a:extLst>
              </a:tr>
              <a:tr h="1673497">
                <a:tc>
                  <a:txBody>
                    <a:bodyPr/>
                    <a:lstStyle/>
                    <a:p>
                      <a:r>
                        <a:rPr lang="en-GB" sz="1800" b="1">
                          <a:solidFill>
                            <a:srgbClr val="FFFF00"/>
                          </a:solidFill>
                          <a:effectLst/>
                          <a:latin typeface="Comic Sans MS" panose="030F0702030302020204" pitchFamily="66" charset="0"/>
                        </a:rPr>
                        <a:t>90% – 94% Attendance</a:t>
                      </a:r>
                      <a:endParaRPr lang="en-GB" sz="180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solidFill>
                            <a:srgbClr val="FFFF00"/>
                          </a:solidFill>
                          <a:effectLst/>
                          <a:latin typeface="Comic Sans MS" panose="030F0702030302020204" pitchFamily="66" charset="0"/>
                        </a:rPr>
                        <a:t>At Risk:</a:t>
                      </a:r>
                      <a:r>
                        <a:rPr lang="en-GB" sz="1800" dirty="0">
                          <a:solidFill>
                            <a:srgbClr val="FFFF00"/>
                          </a:solidFill>
                          <a:effectLst/>
                          <a:latin typeface="Comic Sans MS" panose="030F0702030302020204" pitchFamily="66" charset="0"/>
                        </a:rPr>
                        <a:t> Equivalent to missing ~20 days (4 weeks) of school a year. This will leave gaps in</a:t>
                      </a:r>
                      <a:r>
                        <a:rPr lang="en-GB" sz="1800" baseline="0" dirty="0">
                          <a:solidFill>
                            <a:srgbClr val="FFFF00"/>
                          </a:solidFill>
                          <a:effectLst/>
                          <a:latin typeface="Comic Sans MS" panose="030F0702030302020204" pitchFamily="66" charset="0"/>
                        </a:rPr>
                        <a:t> your child’s education that we will struggle to fill. </a:t>
                      </a:r>
                      <a:endParaRPr lang="en-GB" sz="1800" dirty="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dirty="0">
                          <a:solidFill>
                            <a:srgbClr val="FFFF00"/>
                          </a:solidFill>
                          <a:effectLst/>
                          <a:latin typeface="Comic Sans MS" panose="030F0702030302020204" pitchFamily="66" charset="0"/>
                        </a:rPr>
                        <a:t>Review morning habits; schedule appointments outside school hours. Arrive before the</a:t>
                      </a:r>
                      <a:r>
                        <a:rPr lang="en-GB" sz="1800" baseline="0" dirty="0">
                          <a:solidFill>
                            <a:srgbClr val="FFFF00"/>
                          </a:solidFill>
                          <a:effectLst/>
                          <a:latin typeface="Comic Sans MS" panose="030F0702030302020204" pitchFamily="66" charset="0"/>
                        </a:rPr>
                        <a:t> gates open so your child feels calm. </a:t>
                      </a:r>
                      <a:endParaRPr lang="en-GB" sz="1800" dirty="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566894303"/>
                  </a:ext>
                </a:extLst>
              </a:tr>
              <a:tr h="1058743">
                <a:tc>
                  <a:txBody>
                    <a:bodyPr/>
                    <a:lstStyle/>
                    <a:p>
                      <a:r>
                        <a:rPr lang="en-GB" sz="1800" b="1">
                          <a:solidFill>
                            <a:srgbClr val="FFFF00"/>
                          </a:solidFill>
                          <a:effectLst/>
                          <a:latin typeface="Comic Sans MS" panose="030F0702030302020204" pitchFamily="66" charset="0"/>
                        </a:rPr>
                        <a:t>Below 90%</a:t>
                      </a:r>
                      <a:endParaRPr lang="en-GB" sz="180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solidFill>
                            <a:srgbClr val="FFFF00"/>
                          </a:solidFill>
                          <a:effectLst/>
                          <a:latin typeface="Comic Sans MS" panose="030F0702030302020204" pitchFamily="66" charset="0"/>
                        </a:rPr>
                        <a:t>Persistent Absence:</a:t>
                      </a:r>
                      <a:r>
                        <a:rPr lang="en-GB" sz="1800" dirty="0">
                          <a:solidFill>
                            <a:srgbClr val="FFFF00"/>
                          </a:solidFill>
                          <a:effectLst/>
                          <a:latin typeface="Comic Sans MS" panose="030F0702030302020204" pitchFamily="66" charset="0"/>
                        </a:rPr>
                        <a:t> Severe impact on progress and exam outcomes.</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dirty="0">
                          <a:solidFill>
                            <a:srgbClr val="FFFF00"/>
                          </a:solidFill>
                          <a:effectLst/>
                          <a:latin typeface="Comic Sans MS" panose="030F0702030302020204" pitchFamily="66" charset="0"/>
                        </a:rPr>
                        <a:t>School intervention and support meeting</a:t>
                      </a:r>
                      <a:r>
                        <a:rPr lang="en-GB" sz="1800" baseline="0" dirty="0">
                          <a:solidFill>
                            <a:srgbClr val="FFFF00"/>
                          </a:solidFill>
                          <a:effectLst/>
                          <a:latin typeface="Comic Sans MS" panose="030F0702030302020204" pitchFamily="66" charset="0"/>
                        </a:rPr>
                        <a:t> will be required so that we can agree ways forward. </a:t>
                      </a:r>
                      <a:endParaRPr lang="en-GB" sz="1800" dirty="0">
                        <a:solidFill>
                          <a:srgbClr val="FFFF00"/>
                        </a:solidFill>
                        <a:effectLst/>
                        <a:latin typeface="Comic Sans MS" panose="030F0702030302020204"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846076767"/>
                  </a:ext>
                </a:extLst>
              </a:tr>
            </a:tbl>
          </a:graphicData>
        </a:graphic>
      </p:graphicFrame>
    </p:spTree>
    <p:extLst>
      <p:ext uri="{BB962C8B-B14F-4D97-AF65-F5344CB8AC3E}">
        <p14:creationId xmlns:p14="http://schemas.microsoft.com/office/powerpoint/2010/main" val="72883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444011" y="293686"/>
            <a:ext cx="8255977" cy="6270627"/>
          </a:xfrm>
          <a:prstGeom prst="rect">
            <a:avLst/>
          </a:prstGeom>
        </p:spPr>
        <p:txBody>
          <a:bodyPr wrap="square">
            <a:spAutoFit/>
          </a:bodyPr>
          <a:lstStyle/>
          <a:p>
            <a:pPr algn="ctr">
              <a:lnSpc>
                <a:spcPct val="107000"/>
              </a:lnSpc>
              <a:spcAft>
                <a:spcPts val="600"/>
              </a:spcAft>
            </a:pPr>
            <a:r>
              <a:rPr lang="en-GB" sz="2400" u="sng"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Quick Attendance Impact Guide</a:t>
            </a:r>
          </a:p>
          <a:p>
            <a:pPr algn="ctr">
              <a:lnSpc>
                <a:spcPct val="107000"/>
              </a:lnSpc>
              <a:spcAft>
                <a:spcPts val="600"/>
              </a:spcAft>
            </a:pPr>
            <a:endParaRPr lang="en-GB" sz="2000" u="sng"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90% Attendance:</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Equals missing </a:t>
            </a: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1/2 day per week</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or </a:t>
            </a: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4 full weeks</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of school a year. Over a school career, this adds up to over </a:t>
            </a: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a full school year of missed learning</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Your child will not be the strongest they can be. </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80% Attendance:</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Equals missing </a:t>
            </a: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1 full day per week</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or </a:t>
            </a: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more than half a term</a:t>
            </a: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 each year. </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600"/>
              </a:spcAft>
            </a:pPr>
            <a:endPar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endParaRPr>
          </a:p>
          <a:p>
            <a:pPr>
              <a:lnSpc>
                <a:spcPct val="107000"/>
              </a:lnSpc>
              <a:spcAft>
                <a:spcPts val="600"/>
              </a:spcAft>
            </a:pP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Every Day Counts!</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600"/>
              </a:spcAft>
            </a:pP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600"/>
              </a:spcAft>
            </a:pP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600"/>
              </a:spcAft>
            </a:pPr>
            <a:r>
              <a:rPr lang="en-GB" sz="1600" b="1"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How parents can help:</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Set consistent morning and bedtime routines.</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Schedule medical/dental appointments outside school hours whenever possible.</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sz="1600" dirty="0">
                <a:solidFill>
                  <a:srgbClr val="FFFF00"/>
                </a:solidFill>
                <a:latin typeface="Comic Sans MS" panose="030F0702030302020204" pitchFamily="66"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2000" dirty="0">
              <a:solidFill>
                <a:srgbClr val="FFFF00"/>
              </a:solidFill>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08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38"/>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32721" y="54556"/>
            <a:ext cx="4811424" cy="5204971"/>
          </a:xfrm>
          <a:prstGeom prst="rect">
            <a:avLst/>
          </a:prstGeom>
        </p:spPr>
      </p:pic>
      <p:pic>
        <p:nvPicPr>
          <p:cNvPr id="3" name="Picture 2"/>
          <p:cNvPicPr>
            <a:picLocks noChangeAspect="1"/>
          </p:cNvPicPr>
          <p:nvPr/>
        </p:nvPicPr>
        <p:blipFill>
          <a:blip r:embed="rId4"/>
          <a:stretch>
            <a:fillRect/>
          </a:stretch>
        </p:blipFill>
        <p:spPr>
          <a:xfrm>
            <a:off x="2032721" y="5259527"/>
            <a:ext cx="4849956" cy="16663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44"/>
        <p:cNvGrpSpPr/>
        <p:nvPr/>
      </p:nvGrpSpPr>
      <p:grpSpPr>
        <a:xfrm>
          <a:off x="0" y="0"/>
          <a:ext cx="0" cy="0"/>
          <a:chOff x="0" y="0"/>
          <a:chExt cx="0" cy="0"/>
        </a:xfrm>
      </p:grpSpPr>
      <p:sp>
        <p:nvSpPr>
          <p:cNvPr id="145" name="Google Shape;145;g30651a49fe1_0_597"/>
          <p:cNvSpPr txBox="1">
            <a:spLocks noGrp="1"/>
          </p:cNvSpPr>
          <p:nvPr>
            <p:ph type="title"/>
          </p:nvPr>
        </p:nvSpPr>
        <p:spPr>
          <a:xfrm>
            <a:off x="457200" y="2778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46" name="Google Shape;146;g30651a49fe1_0_597"/>
          <p:cNvSpPr txBox="1">
            <a:spLocks noGrp="1"/>
          </p:cNvSpPr>
          <p:nvPr>
            <p:ph type="body" idx="1"/>
          </p:nvPr>
        </p:nvSpPr>
        <p:spPr>
          <a:xfrm>
            <a:off x="457200" y="1600200"/>
            <a:ext cx="8229600" cy="4530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pic>
        <p:nvPicPr>
          <p:cNvPr id="147" name="Google Shape;147;g30651a49fe1_0_597"/>
          <p:cNvPicPr preferRelativeResize="0"/>
          <p:nvPr/>
        </p:nvPicPr>
        <p:blipFill>
          <a:blip r:embed="rId3">
            <a:alphaModFix/>
          </a:blip>
          <a:stretch>
            <a:fillRect/>
          </a:stretch>
        </p:blipFill>
        <p:spPr>
          <a:xfrm>
            <a:off x="986150" y="277800"/>
            <a:ext cx="7189895" cy="6286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52"/>
        <p:cNvGrpSpPr/>
        <p:nvPr/>
      </p:nvGrpSpPr>
      <p:grpSpPr>
        <a:xfrm>
          <a:off x="0" y="0"/>
          <a:ext cx="0" cy="0"/>
          <a:chOff x="0" y="0"/>
          <a:chExt cx="0" cy="0"/>
        </a:xfrm>
      </p:grpSpPr>
      <p:sp>
        <p:nvSpPr>
          <p:cNvPr id="153" name="Google Shape;153;g30651a49fe1_0_604"/>
          <p:cNvSpPr txBox="1">
            <a:spLocks noGrp="1"/>
          </p:cNvSpPr>
          <p:nvPr>
            <p:ph type="title"/>
          </p:nvPr>
        </p:nvSpPr>
        <p:spPr>
          <a:xfrm>
            <a:off x="457200" y="2778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54" name="Google Shape;154;g30651a49fe1_0_604"/>
          <p:cNvSpPr txBox="1">
            <a:spLocks noGrp="1"/>
          </p:cNvSpPr>
          <p:nvPr>
            <p:ph type="body" idx="1"/>
          </p:nvPr>
        </p:nvSpPr>
        <p:spPr>
          <a:xfrm>
            <a:off x="457200" y="1600200"/>
            <a:ext cx="8229600" cy="4530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pic>
        <p:nvPicPr>
          <p:cNvPr id="155" name="Google Shape;155;g30651a49fe1_0_604"/>
          <p:cNvPicPr preferRelativeResize="0"/>
          <p:nvPr/>
        </p:nvPicPr>
        <p:blipFill>
          <a:blip r:embed="rId3">
            <a:alphaModFix/>
          </a:blip>
          <a:stretch>
            <a:fillRect/>
          </a:stretch>
        </p:blipFill>
        <p:spPr>
          <a:xfrm>
            <a:off x="88400" y="561749"/>
            <a:ext cx="8972799" cy="5730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59"/>
        <p:cNvGrpSpPr/>
        <p:nvPr/>
      </p:nvGrpSpPr>
      <p:grpSpPr>
        <a:xfrm>
          <a:off x="0" y="0"/>
          <a:ext cx="0" cy="0"/>
          <a:chOff x="0" y="0"/>
          <a:chExt cx="0" cy="0"/>
        </a:xfrm>
      </p:grpSpPr>
      <p:sp>
        <p:nvSpPr>
          <p:cNvPr id="160" name="Google Shape;160;g30452766b5e_0_228"/>
          <p:cNvSpPr txBox="1">
            <a:spLocks noGrp="1"/>
          </p:cNvSpPr>
          <p:nvPr>
            <p:ph type="title"/>
          </p:nvPr>
        </p:nvSpPr>
        <p:spPr>
          <a:xfrm>
            <a:off x="144462" y="53975"/>
            <a:ext cx="8999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Encouraging Independence.</a:t>
            </a:r>
            <a:endParaRPr/>
          </a:p>
        </p:txBody>
      </p:sp>
      <p:sp>
        <p:nvSpPr>
          <p:cNvPr id="161" name="Google Shape;161;g30452766b5e_0_228"/>
          <p:cNvSpPr txBox="1">
            <a:spLocks noGrp="1"/>
          </p:cNvSpPr>
          <p:nvPr>
            <p:ph type="body" idx="1"/>
          </p:nvPr>
        </p:nvSpPr>
        <p:spPr>
          <a:xfrm>
            <a:off x="395287" y="1268412"/>
            <a:ext cx="8229600" cy="4530600"/>
          </a:xfrm>
          <a:prstGeom prst="rect">
            <a:avLst/>
          </a:prstGeom>
          <a:noFill/>
          <a:ln>
            <a:noFill/>
          </a:ln>
        </p:spPr>
        <p:txBody>
          <a:bodyPr spcFirstLastPara="1" wrap="square" lIns="91425" tIns="45700" rIns="91425" bIns="45700" anchor="t" anchorCtr="0">
            <a:noAutofit/>
          </a:bodyPr>
          <a:lstStyle/>
          <a:p>
            <a:pPr marL="342900" lvl="0" indent="-220980" algn="l" rtl="0">
              <a:lnSpc>
                <a:spcPct val="100000"/>
              </a:lnSpc>
              <a:spcBef>
                <a:spcPts val="0"/>
              </a:spcBef>
              <a:spcAft>
                <a:spcPts val="0"/>
              </a:spcAft>
              <a:buClr>
                <a:schemeClr val="hlink"/>
              </a:buClr>
              <a:buSzPts val="1920"/>
              <a:buFont typeface="Noto Sans Symbols"/>
              <a:buNone/>
            </a:pPr>
            <a:endParaRPr sz="3200" b="0" i="0" u="none">
              <a:solidFill>
                <a:schemeClr val="lt1"/>
              </a:solidFill>
              <a:latin typeface="Schoolbell"/>
              <a:ea typeface="Schoolbell"/>
              <a:cs typeface="Schoolbell"/>
              <a:sym typeface="Schoolbell"/>
            </a:endParaRPr>
          </a:p>
          <a:p>
            <a:pPr marL="342900" lvl="0" indent="-220980" algn="l" rtl="0">
              <a:lnSpc>
                <a:spcPct val="100000"/>
              </a:lnSpc>
              <a:spcBef>
                <a:spcPts val="640"/>
              </a:spcBef>
              <a:spcAft>
                <a:spcPts val="0"/>
              </a:spcAft>
              <a:buSzPts val="1920"/>
              <a:buNone/>
            </a:pPr>
            <a:endParaRPr sz="3200" b="0" i="0" u="none">
              <a:solidFill>
                <a:schemeClr val="lt1"/>
              </a:solidFill>
              <a:latin typeface="Schoolbell"/>
              <a:ea typeface="Schoolbell"/>
              <a:cs typeface="Schoolbell"/>
              <a:sym typeface="Schoolbell"/>
            </a:endParaRPr>
          </a:p>
        </p:txBody>
      </p:sp>
      <p:pic>
        <p:nvPicPr>
          <p:cNvPr id="162" name="Google Shape;162;g30452766b5e_0_228" descr="C:\Users\Emma\AppData\Local\Microsoft\Windows\Temporary Internet Files\Content.IE5\KOPUMLOF\MC900445730[1].wmf"/>
          <p:cNvPicPr preferRelativeResize="0"/>
          <p:nvPr/>
        </p:nvPicPr>
        <p:blipFill rotWithShape="1">
          <a:blip r:embed="rId3">
            <a:alphaModFix/>
          </a:blip>
          <a:srcRect/>
          <a:stretch/>
        </p:blipFill>
        <p:spPr>
          <a:xfrm>
            <a:off x="8273256" y="3705802"/>
            <a:ext cx="703261" cy="1500188"/>
          </a:xfrm>
          <a:prstGeom prst="rect">
            <a:avLst/>
          </a:prstGeom>
          <a:noFill/>
          <a:ln>
            <a:noFill/>
          </a:ln>
        </p:spPr>
      </p:pic>
      <p:pic>
        <p:nvPicPr>
          <p:cNvPr id="163" name="Google Shape;163;g30452766b5e_0_228" descr="C:\Users\Emma\AppData\Local\Microsoft\Windows\Temporary Internet Files\Content.IE5\KOPUMLOF\MC900292128[1].wmf"/>
          <p:cNvPicPr preferRelativeResize="0"/>
          <p:nvPr/>
        </p:nvPicPr>
        <p:blipFill rotWithShape="1">
          <a:blip r:embed="rId4">
            <a:alphaModFix/>
          </a:blip>
          <a:srcRect/>
          <a:stretch/>
        </p:blipFill>
        <p:spPr>
          <a:xfrm>
            <a:off x="7189787" y="5495925"/>
            <a:ext cx="1263651" cy="1193801"/>
          </a:xfrm>
          <a:prstGeom prst="rect">
            <a:avLst/>
          </a:prstGeom>
          <a:noFill/>
          <a:ln>
            <a:noFill/>
          </a:ln>
        </p:spPr>
      </p:pic>
      <p:sp>
        <p:nvSpPr>
          <p:cNvPr id="164" name="Google Shape;164;g30452766b5e_0_228"/>
          <p:cNvSpPr txBox="1"/>
          <p:nvPr/>
        </p:nvSpPr>
        <p:spPr>
          <a:xfrm>
            <a:off x="468312" y="1268412"/>
            <a:ext cx="8190000" cy="4526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hlink"/>
              </a:buClr>
              <a:buSzPts val="1680"/>
              <a:buFont typeface="Noto Sans Symbols"/>
              <a:buChar char="■"/>
            </a:pPr>
            <a:r>
              <a:rPr lang="en-US" sz="2800" b="0" i="0" u="none" strike="noStrike" cap="none">
                <a:solidFill>
                  <a:schemeClr val="lt1"/>
                </a:solidFill>
                <a:latin typeface="Arial"/>
                <a:ea typeface="Arial"/>
                <a:cs typeface="Arial"/>
                <a:sym typeface="Arial"/>
              </a:rPr>
              <a:t>Please involve your child in packing their bag at home. That way they are more aware of what they have brought to school each day.</a:t>
            </a:r>
            <a:endParaRPr sz="1400" b="0" i="0" u="none" strike="noStrike" cap="none">
              <a:solidFill>
                <a:srgbClr val="000000"/>
              </a:solidFill>
              <a:latin typeface="Arial"/>
              <a:ea typeface="Arial"/>
              <a:cs typeface="Arial"/>
              <a:sym typeface="Arial"/>
            </a:endParaRPr>
          </a:p>
          <a:p>
            <a:pPr marL="342900" marR="0" lvl="0" indent="-281940" algn="l" rtl="0">
              <a:lnSpc>
                <a:spcPct val="80000"/>
              </a:lnSpc>
              <a:spcBef>
                <a:spcPts val="320"/>
              </a:spcBef>
              <a:spcAft>
                <a:spcPts val="0"/>
              </a:spcAft>
              <a:buClr>
                <a:schemeClr val="hlink"/>
              </a:buClr>
              <a:buSzPts val="960"/>
              <a:buFont typeface="Noto Sans Symbols"/>
              <a:buNone/>
            </a:pPr>
            <a:endParaRPr sz="1600" b="0" i="0" u="none" strike="noStrike" cap="none">
              <a:solidFill>
                <a:schemeClr val="lt1"/>
              </a:solidFill>
              <a:latin typeface="Arial"/>
              <a:ea typeface="Arial"/>
              <a:cs typeface="Arial"/>
              <a:sym typeface="Arial"/>
            </a:endParaRPr>
          </a:p>
          <a:p>
            <a:pPr marL="342900" marR="0" lvl="0" indent="-342900" algn="l" rtl="0">
              <a:lnSpc>
                <a:spcPct val="80000"/>
              </a:lnSpc>
              <a:spcBef>
                <a:spcPts val="560"/>
              </a:spcBef>
              <a:spcAft>
                <a:spcPts val="0"/>
              </a:spcAft>
              <a:buClr>
                <a:schemeClr val="hlink"/>
              </a:buClr>
              <a:buSzPts val="1680"/>
              <a:buFont typeface="Noto Sans Symbols"/>
              <a:buChar char="■"/>
            </a:pPr>
            <a:r>
              <a:rPr lang="en-US" sz="2800" b="0" i="0" u="none" strike="noStrike" cap="none">
                <a:solidFill>
                  <a:schemeClr val="lt1"/>
                </a:solidFill>
                <a:latin typeface="Arial"/>
                <a:ea typeface="Arial"/>
                <a:cs typeface="Arial"/>
                <a:sym typeface="Arial"/>
              </a:rPr>
              <a:t>Shoes </a:t>
            </a:r>
            <a:r>
              <a:rPr lang="en-US" sz="2800">
                <a:solidFill>
                  <a:schemeClr val="lt1"/>
                </a:solidFill>
              </a:rPr>
              <a:t>and socks - please encourage your child to put their socks and shoes on by themselves</a:t>
            </a:r>
            <a:r>
              <a:rPr lang="en-US" sz="2800" b="0"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342900" marR="0" lvl="0" indent="-281940" algn="l" rtl="0">
              <a:lnSpc>
                <a:spcPct val="80000"/>
              </a:lnSpc>
              <a:spcBef>
                <a:spcPts val="320"/>
              </a:spcBef>
              <a:spcAft>
                <a:spcPts val="0"/>
              </a:spcAft>
              <a:buClr>
                <a:schemeClr val="hlink"/>
              </a:buClr>
              <a:buSzPts val="960"/>
              <a:buFont typeface="Noto Sans Symbols"/>
              <a:buNone/>
            </a:pPr>
            <a:endParaRPr sz="1600" b="0" i="0" u="none" strike="noStrike" cap="none">
              <a:solidFill>
                <a:schemeClr val="lt1"/>
              </a:solidFill>
              <a:latin typeface="Arial"/>
              <a:ea typeface="Arial"/>
              <a:cs typeface="Arial"/>
              <a:sym typeface="Arial"/>
            </a:endParaRPr>
          </a:p>
          <a:p>
            <a:pPr marL="342900" marR="0" lvl="0" indent="-342900" algn="l" rtl="0">
              <a:lnSpc>
                <a:spcPct val="80000"/>
              </a:lnSpc>
              <a:spcBef>
                <a:spcPts val="560"/>
              </a:spcBef>
              <a:spcAft>
                <a:spcPts val="0"/>
              </a:spcAft>
              <a:buClr>
                <a:schemeClr val="hlink"/>
              </a:buClr>
              <a:buSzPts val="1680"/>
              <a:buFont typeface="Noto Sans Symbols"/>
              <a:buChar char="■"/>
            </a:pPr>
            <a:r>
              <a:rPr lang="en-US" sz="2800" b="0" i="0" u="none" strike="noStrike" cap="none">
                <a:solidFill>
                  <a:schemeClr val="lt1"/>
                </a:solidFill>
                <a:latin typeface="Arial"/>
                <a:ea typeface="Arial"/>
                <a:cs typeface="Arial"/>
                <a:sym typeface="Arial"/>
              </a:rPr>
              <a:t>Clothing – please support your child in learning how to dress/undress independently - </a:t>
            </a:r>
            <a:r>
              <a:rPr lang="en-US" sz="2800">
                <a:solidFill>
                  <a:schemeClr val="lt1"/>
                </a:solidFill>
              </a:rPr>
              <a:t>show them how to turn t-shirts/trousers/dresses the right way out</a:t>
            </a:r>
            <a:r>
              <a:rPr lang="en-US" sz="2800" b="0" i="0" u="none" strike="noStrike" cap="none">
                <a:solidFill>
                  <a:schemeClr val="lt1"/>
                </a:solidFill>
                <a:latin typeface="Arial"/>
                <a:ea typeface="Arial"/>
                <a:cs typeface="Arial"/>
                <a:sym typeface="Arial"/>
              </a:rPr>
              <a:t>.</a:t>
            </a:r>
            <a:endParaRPr sz="2800" b="0" i="0" u="none" strike="noStrike" cap="none">
              <a:solidFill>
                <a:schemeClr val="lt1"/>
              </a:solidFill>
              <a:latin typeface="Arial"/>
              <a:ea typeface="Arial"/>
              <a:cs typeface="Arial"/>
              <a:sym typeface="Arial"/>
            </a:endParaRPr>
          </a:p>
          <a:p>
            <a:pPr marL="457200" marR="0" lvl="0" indent="0" algn="l" rtl="0">
              <a:lnSpc>
                <a:spcPct val="80000"/>
              </a:lnSpc>
              <a:spcBef>
                <a:spcPts val="560"/>
              </a:spcBef>
              <a:spcAft>
                <a:spcPts val="0"/>
              </a:spcAft>
              <a:buClr>
                <a:srgbClr val="000000"/>
              </a:buClr>
              <a:buSzPts val="2800"/>
              <a:buFont typeface="Arial"/>
              <a:buNone/>
            </a:pPr>
            <a:endParaRPr sz="2800" b="0" i="0" u="none" strike="noStrike" cap="none">
              <a:solidFill>
                <a:schemeClr val="lt1"/>
              </a:solidFill>
              <a:latin typeface="Arial"/>
              <a:ea typeface="Arial"/>
              <a:cs typeface="Arial"/>
              <a:sym typeface="Arial"/>
            </a:endParaRPr>
          </a:p>
          <a:p>
            <a:pPr marL="342900" marR="0" lvl="0" indent="-342900" algn="l" rtl="0">
              <a:lnSpc>
                <a:spcPct val="80000"/>
              </a:lnSpc>
              <a:spcBef>
                <a:spcPts val="560"/>
              </a:spcBef>
              <a:spcAft>
                <a:spcPts val="0"/>
              </a:spcAft>
              <a:buClr>
                <a:schemeClr val="lt1"/>
              </a:buClr>
              <a:buSzPts val="2800"/>
              <a:buFont typeface="Arial"/>
              <a:buChar char="■"/>
            </a:pPr>
            <a:r>
              <a:rPr lang="en-US" sz="2800" b="0" i="0" u="none" strike="noStrike" cap="none">
                <a:solidFill>
                  <a:schemeClr val="lt1"/>
                </a:solidFill>
                <a:latin typeface="Arial"/>
                <a:ea typeface="Arial"/>
                <a:cs typeface="Arial"/>
                <a:sym typeface="Arial"/>
              </a:rPr>
              <a:t>Toileting - please support your child to become as independent as possible with this.</a:t>
            </a:r>
            <a:endParaRPr sz="2800" b="0" i="0" u="none" strike="noStrike" cap="none">
              <a:solidFill>
                <a:schemeClr val="lt1"/>
              </a:solidFill>
              <a:latin typeface="Arial"/>
              <a:ea typeface="Arial"/>
              <a:cs typeface="Arial"/>
              <a:sym typeface="Arial"/>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2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68"/>
        <p:cNvGrpSpPr/>
        <p:nvPr/>
      </p:nvGrpSpPr>
      <p:grpSpPr>
        <a:xfrm>
          <a:off x="0" y="0"/>
          <a:ext cx="0" cy="0"/>
          <a:chOff x="0" y="0"/>
          <a:chExt cx="0" cy="0"/>
        </a:xfrm>
      </p:grpSpPr>
      <p:sp>
        <p:nvSpPr>
          <p:cNvPr id="169" name="Google Shape;169;p2"/>
          <p:cNvSpPr txBox="1">
            <a:spLocks noGrp="1"/>
          </p:cNvSpPr>
          <p:nvPr>
            <p:ph type="title"/>
          </p:nvPr>
        </p:nvSpPr>
        <p:spPr>
          <a:xfrm>
            <a:off x="468312" y="260350"/>
            <a:ext cx="8229600" cy="9540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a:latin typeface="Comic Sans MS"/>
                <a:ea typeface="Comic Sans MS"/>
                <a:cs typeface="Comic Sans MS"/>
                <a:sym typeface="Comic Sans MS"/>
              </a:rPr>
              <a:t>Thailand</a:t>
            </a:r>
            <a:r>
              <a:rPr lang="en-US" sz="4400" i="0" u="none">
                <a:solidFill>
                  <a:schemeClr val="lt2"/>
                </a:solidFill>
                <a:latin typeface="Comic Sans MS"/>
                <a:ea typeface="Comic Sans MS"/>
                <a:cs typeface="Comic Sans MS"/>
                <a:sym typeface="Comic Sans MS"/>
              </a:rPr>
              <a:t> Timetable</a:t>
            </a:r>
            <a:endParaRPr>
              <a:latin typeface="Comic Sans MS"/>
              <a:ea typeface="Comic Sans MS"/>
              <a:cs typeface="Comic Sans MS"/>
              <a:sym typeface="Comic Sans MS"/>
            </a:endParaRPr>
          </a:p>
        </p:txBody>
      </p:sp>
      <p:sp>
        <p:nvSpPr>
          <p:cNvPr id="170" name="Google Shape;170;p2"/>
          <p:cNvSpPr txBox="1">
            <a:spLocks noGrp="1"/>
          </p:cNvSpPr>
          <p:nvPr>
            <p:ph type="body" idx="1"/>
          </p:nvPr>
        </p:nvSpPr>
        <p:spPr>
          <a:xfrm>
            <a:off x="250825" y="1341437"/>
            <a:ext cx="8713787" cy="52562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440"/>
              <a:buNone/>
            </a:pPr>
            <a:endParaRPr sz="2400" b="0" i="0" u="none" dirty="0">
              <a:solidFill>
                <a:schemeClr val="lt1"/>
              </a:solidFill>
              <a:latin typeface="Schoolbell"/>
              <a:ea typeface="Schoolbell"/>
              <a:cs typeface="Schoolbell"/>
              <a:sym typeface="Schoolbell"/>
            </a:endParaRPr>
          </a:p>
          <a:p>
            <a:pPr marL="0" lvl="0" indent="-91440" algn="l" rtl="0">
              <a:lnSpc>
                <a:spcPct val="90000"/>
              </a:lnSpc>
              <a:spcBef>
                <a:spcPts val="480"/>
              </a:spcBef>
              <a:spcAft>
                <a:spcPts val="0"/>
              </a:spcAft>
              <a:buClr>
                <a:schemeClr val="hlink"/>
              </a:buClr>
              <a:buSzPts val="1440"/>
              <a:buFont typeface="Comic Sans MS"/>
              <a:buChar char="■"/>
            </a:pPr>
            <a:r>
              <a:rPr lang="en-US" sz="2400" i="0" u="none" dirty="0">
                <a:solidFill>
                  <a:srgbClr val="FF0000"/>
                </a:solidFill>
                <a:highlight>
                  <a:srgbClr val="FFFF00"/>
                </a:highlight>
                <a:latin typeface="Comic Sans MS"/>
                <a:ea typeface="Comic Sans MS"/>
                <a:cs typeface="Comic Sans MS"/>
                <a:sym typeface="Comic Sans MS"/>
              </a:rPr>
              <a:t>Forest School </a:t>
            </a:r>
            <a:r>
              <a:rPr lang="en-US" sz="2400" i="0" u="none" dirty="0" smtClean="0">
                <a:solidFill>
                  <a:srgbClr val="FF0000"/>
                </a:solidFill>
                <a:highlight>
                  <a:srgbClr val="FFFF00"/>
                </a:highlight>
                <a:latin typeface="Comic Sans MS"/>
                <a:ea typeface="Comic Sans MS"/>
                <a:cs typeface="Comic Sans MS"/>
                <a:sym typeface="Comic Sans MS"/>
              </a:rPr>
              <a:t>will commence after the October half term will all children joining in with the outdoor provision.</a:t>
            </a:r>
          </a:p>
          <a:p>
            <a:pPr marL="0" lvl="0" indent="0" algn="l" rtl="0">
              <a:lnSpc>
                <a:spcPct val="90000"/>
              </a:lnSpc>
              <a:spcBef>
                <a:spcPts val="480"/>
              </a:spcBef>
              <a:spcAft>
                <a:spcPts val="0"/>
              </a:spcAft>
              <a:buClr>
                <a:schemeClr val="hlink"/>
              </a:buClr>
              <a:buSzPts val="1440"/>
              <a:buNone/>
            </a:pPr>
            <a:endParaRPr sz="2400" i="0" u="none" dirty="0">
              <a:solidFill>
                <a:schemeClr val="lt1"/>
              </a:solidFill>
              <a:latin typeface="Comic Sans MS"/>
              <a:ea typeface="Comic Sans MS"/>
              <a:cs typeface="Comic Sans MS"/>
              <a:sym typeface="Comic Sans MS"/>
            </a:endParaRPr>
          </a:p>
          <a:p>
            <a:pPr marL="0" lvl="0" indent="-91440" algn="l" rtl="0">
              <a:lnSpc>
                <a:spcPct val="90000"/>
              </a:lnSpc>
              <a:spcBef>
                <a:spcPts val="480"/>
              </a:spcBef>
              <a:spcAft>
                <a:spcPts val="0"/>
              </a:spcAft>
              <a:buClr>
                <a:schemeClr val="hlink"/>
              </a:buClr>
              <a:buSzPts val="1440"/>
              <a:buFont typeface="Comic Sans MS"/>
              <a:buChar char="■"/>
            </a:pPr>
            <a:r>
              <a:rPr lang="en-US" sz="2400" i="0" u="none" dirty="0" err="1">
                <a:solidFill>
                  <a:schemeClr val="lt1"/>
                </a:solidFill>
                <a:latin typeface="Comic Sans MS"/>
                <a:ea typeface="Comic Sans MS"/>
                <a:cs typeface="Comic Sans MS"/>
                <a:sym typeface="Comic Sans MS"/>
              </a:rPr>
              <a:t>Mr</a:t>
            </a:r>
            <a:r>
              <a:rPr lang="en-US" sz="2400" i="0" u="none" dirty="0">
                <a:solidFill>
                  <a:schemeClr val="lt1"/>
                </a:solidFill>
                <a:latin typeface="Comic Sans MS"/>
                <a:ea typeface="Comic Sans MS"/>
                <a:cs typeface="Comic Sans MS"/>
                <a:sym typeface="Comic Sans MS"/>
              </a:rPr>
              <a:t> Hollisey Mclean will also </a:t>
            </a:r>
            <a:r>
              <a:rPr lang="en-US" sz="2400" dirty="0">
                <a:latin typeface="Comic Sans MS"/>
                <a:ea typeface="Comic Sans MS"/>
                <a:cs typeface="Comic Sans MS"/>
                <a:sym typeface="Comic Sans MS"/>
              </a:rPr>
              <a:t>teach the children</a:t>
            </a:r>
            <a:r>
              <a:rPr lang="en-US" sz="2400" i="0" u="none" dirty="0">
                <a:solidFill>
                  <a:schemeClr val="lt1"/>
                </a:solidFill>
                <a:latin typeface="Comic Sans MS"/>
                <a:ea typeface="Comic Sans MS"/>
                <a:cs typeface="Comic Sans MS"/>
                <a:sym typeface="Comic Sans MS"/>
              </a:rPr>
              <a:t> every </a:t>
            </a:r>
            <a:r>
              <a:rPr lang="en-US" sz="2400" dirty="0">
                <a:latin typeface="Comic Sans MS"/>
                <a:ea typeface="Comic Sans MS"/>
                <a:cs typeface="Comic Sans MS"/>
                <a:sym typeface="Comic Sans MS"/>
              </a:rPr>
              <a:t>Wednesday afternoon</a:t>
            </a:r>
            <a:r>
              <a:rPr lang="en-US" sz="2400" i="0" u="none" dirty="0">
                <a:solidFill>
                  <a:schemeClr val="lt1"/>
                </a:solidFill>
                <a:latin typeface="Comic Sans MS"/>
                <a:ea typeface="Comic Sans MS"/>
                <a:cs typeface="Comic Sans MS"/>
                <a:sym typeface="Comic Sans MS"/>
              </a:rPr>
              <a:t>.</a:t>
            </a:r>
            <a:endParaRPr dirty="0">
              <a:latin typeface="Comic Sans MS"/>
              <a:ea typeface="Comic Sans MS"/>
              <a:cs typeface="Comic Sans MS"/>
              <a:sym typeface="Comic Sans MS"/>
            </a:endParaRPr>
          </a:p>
          <a:p>
            <a:pPr marL="0" lvl="0" indent="0" algn="l" rtl="0">
              <a:lnSpc>
                <a:spcPct val="90000"/>
              </a:lnSpc>
              <a:spcBef>
                <a:spcPts val="480"/>
              </a:spcBef>
              <a:spcAft>
                <a:spcPts val="0"/>
              </a:spcAft>
              <a:buClr>
                <a:schemeClr val="hlink"/>
              </a:buClr>
              <a:buSzPts val="1440"/>
              <a:buFont typeface="Noto Sans Symbols"/>
              <a:buNone/>
            </a:pPr>
            <a:endParaRPr sz="2400" i="0" u="none" dirty="0">
              <a:solidFill>
                <a:schemeClr val="lt1"/>
              </a:solidFill>
              <a:latin typeface="Comic Sans MS"/>
              <a:ea typeface="Comic Sans MS"/>
              <a:cs typeface="Comic Sans MS"/>
              <a:sym typeface="Comic Sans MS"/>
            </a:endParaRPr>
          </a:p>
          <a:p>
            <a:pPr marL="0" lvl="0" indent="-91440" algn="l" rtl="0">
              <a:lnSpc>
                <a:spcPct val="90000"/>
              </a:lnSpc>
              <a:spcBef>
                <a:spcPts val="480"/>
              </a:spcBef>
              <a:spcAft>
                <a:spcPts val="0"/>
              </a:spcAft>
              <a:buClr>
                <a:schemeClr val="hlink"/>
              </a:buClr>
              <a:buSzPts val="1440"/>
              <a:buFont typeface="Comic Sans MS"/>
              <a:buChar char="■"/>
            </a:pPr>
            <a:r>
              <a:rPr lang="en-US" sz="2400" i="0" u="none" dirty="0">
                <a:solidFill>
                  <a:schemeClr val="lt1"/>
                </a:solidFill>
                <a:latin typeface="Comic Sans MS"/>
                <a:ea typeface="Comic Sans MS"/>
                <a:cs typeface="Comic Sans MS"/>
                <a:sym typeface="Comic Sans MS"/>
              </a:rPr>
              <a:t>Rhymes will be</a:t>
            </a:r>
            <a:r>
              <a:rPr lang="en-US" sz="2400" dirty="0">
                <a:latin typeface="Comic Sans MS"/>
                <a:ea typeface="Comic Sans MS"/>
                <a:cs typeface="Comic Sans MS"/>
                <a:sym typeface="Comic Sans MS"/>
              </a:rPr>
              <a:t> put on Google Classroom</a:t>
            </a:r>
            <a:r>
              <a:rPr lang="en-US" sz="2400" i="0" u="none" dirty="0">
                <a:solidFill>
                  <a:schemeClr val="lt1"/>
                </a:solidFill>
                <a:latin typeface="Comic Sans MS"/>
                <a:ea typeface="Comic Sans MS"/>
                <a:cs typeface="Comic Sans MS"/>
                <a:sym typeface="Comic Sans MS"/>
              </a:rPr>
              <a:t> weekly this term.</a:t>
            </a:r>
            <a:endParaRPr dirty="0">
              <a:latin typeface="Comic Sans MS"/>
              <a:ea typeface="Comic Sans MS"/>
              <a:cs typeface="Comic Sans MS"/>
              <a:sym typeface="Comic Sans MS"/>
            </a:endParaRPr>
          </a:p>
          <a:p>
            <a:pPr marL="0" lvl="0" indent="0" algn="l" rtl="0">
              <a:lnSpc>
                <a:spcPct val="90000"/>
              </a:lnSpc>
              <a:spcBef>
                <a:spcPts val="480"/>
              </a:spcBef>
              <a:spcAft>
                <a:spcPts val="0"/>
              </a:spcAft>
              <a:buClr>
                <a:schemeClr val="hlink"/>
              </a:buClr>
              <a:buSzPts val="1440"/>
              <a:buFont typeface="Noto Sans Symbols"/>
              <a:buNone/>
            </a:pPr>
            <a:endParaRPr sz="2400" i="0" u="none" dirty="0">
              <a:solidFill>
                <a:schemeClr val="lt1"/>
              </a:solidFill>
              <a:latin typeface="Comic Sans MS"/>
              <a:ea typeface="Comic Sans MS"/>
              <a:cs typeface="Comic Sans MS"/>
              <a:sym typeface="Comic Sans MS"/>
            </a:endParaRPr>
          </a:p>
          <a:p>
            <a:pPr marL="0" lvl="0" indent="-91440" algn="l" rtl="0">
              <a:lnSpc>
                <a:spcPct val="90000"/>
              </a:lnSpc>
              <a:spcBef>
                <a:spcPts val="480"/>
              </a:spcBef>
              <a:spcAft>
                <a:spcPts val="0"/>
              </a:spcAft>
              <a:buClr>
                <a:schemeClr val="hlink"/>
              </a:buClr>
              <a:buSzPts val="1440"/>
              <a:buFont typeface="Comic Sans MS"/>
              <a:buChar char="■"/>
            </a:pPr>
            <a:r>
              <a:rPr lang="en-US" sz="2400" i="0" u="none" dirty="0" smtClean="0">
                <a:solidFill>
                  <a:schemeClr val="lt1"/>
                </a:solidFill>
                <a:latin typeface="Comic Sans MS"/>
                <a:ea typeface="Comic Sans MS"/>
                <a:cs typeface="Comic Sans MS"/>
                <a:sym typeface="Comic Sans MS"/>
              </a:rPr>
              <a:t>Pink </a:t>
            </a:r>
            <a:r>
              <a:rPr lang="en-US" sz="2400" i="0" u="none" dirty="0">
                <a:solidFill>
                  <a:schemeClr val="lt1"/>
                </a:solidFill>
                <a:latin typeface="Comic Sans MS"/>
                <a:ea typeface="Comic Sans MS"/>
                <a:cs typeface="Comic Sans MS"/>
                <a:sym typeface="Comic Sans MS"/>
              </a:rPr>
              <a:t>books (Phonics) will be taken home </a:t>
            </a:r>
            <a:r>
              <a:rPr lang="en-US" sz="2400" i="0" u="none" dirty="0" smtClean="0">
                <a:solidFill>
                  <a:schemeClr val="lt1"/>
                </a:solidFill>
                <a:latin typeface="Comic Sans MS"/>
                <a:ea typeface="Comic Sans MS"/>
                <a:cs typeface="Comic Sans MS"/>
                <a:sym typeface="Comic Sans MS"/>
              </a:rPr>
              <a:t>weekly</a:t>
            </a:r>
            <a:r>
              <a:rPr lang="en-US" sz="2400" dirty="0">
                <a:latin typeface="Comic Sans MS"/>
                <a:ea typeface="Comic Sans MS"/>
                <a:cs typeface="Comic Sans MS"/>
                <a:sym typeface="Comic Sans MS"/>
              </a:rPr>
              <a:t> </a:t>
            </a:r>
            <a:r>
              <a:rPr lang="en-US" sz="2400" dirty="0" smtClean="0">
                <a:latin typeface="Comic Sans MS"/>
                <a:ea typeface="Comic Sans MS"/>
                <a:cs typeface="Comic Sans MS"/>
                <a:sym typeface="Comic Sans MS"/>
              </a:rPr>
              <a:t>and will gradually change colour with progression. School staff will monitor this and allocate children with the </a:t>
            </a:r>
            <a:r>
              <a:rPr lang="en-US" sz="2400" dirty="0" err="1" smtClean="0">
                <a:latin typeface="Comic Sans MS"/>
                <a:ea typeface="Comic Sans MS"/>
                <a:cs typeface="Comic Sans MS"/>
                <a:sym typeface="Comic Sans MS"/>
              </a:rPr>
              <a:t>appriopriate</a:t>
            </a:r>
            <a:r>
              <a:rPr lang="en-US" sz="2400" dirty="0" smtClean="0">
                <a:latin typeface="Comic Sans MS"/>
                <a:ea typeface="Comic Sans MS"/>
                <a:cs typeface="Comic Sans MS"/>
                <a:sym typeface="Comic Sans MS"/>
              </a:rPr>
              <a:t> text. </a:t>
            </a:r>
            <a:endParaRPr sz="2400" b="0" i="0" u="none" dirty="0">
              <a:solidFill>
                <a:schemeClr val="lt1"/>
              </a:solidFill>
              <a:latin typeface="Schoolbell"/>
              <a:ea typeface="Schoolbell"/>
              <a:cs typeface="Schoolbell"/>
              <a:sym typeface="Schoolbell"/>
            </a:endParaRPr>
          </a:p>
          <a:p>
            <a:pPr marL="0" lvl="0" indent="0" algn="l" rtl="0">
              <a:lnSpc>
                <a:spcPct val="90000"/>
              </a:lnSpc>
              <a:spcBef>
                <a:spcPts val="480"/>
              </a:spcBef>
              <a:spcAft>
                <a:spcPts val="0"/>
              </a:spcAft>
              <a:buClr>
                <a:schemeClr val="hlink"/>
              </a:buClr>
              <a:buSzPts val="1440"/>
              <a:buFont typeface="Noto Sans Symbols"/>
              <a:buNone/>
            </a:pPr>
            <a:endParaRPr sz="2400" b="0" i="0" u="none" dirty="0">
              <a:solidFill>
                <a:schemeClr val="lt1"/>
              </a:solidFill>
              <a:latin typeface="Schoolbell"/>
              <a:ea typeface="Schoolbell"/>
              <a:cs typeface="Schoolbell"/>
              <a:sym typeface="Schoolbell"/>
            </a:endParaRPr>
          </a:p>
          <a:p>
            <a:pPr marL="342900" lvl="0" indent="-251459" algn="l" rtl="0">
              <a:lnSpc>
                <a:spcPct val="100000"/>
              </a:lnSpc>
              <a:spcBef>
                <a:spcPts val="480"/>
              </a:spcBef>
              <a:spcAft>
                <a:spcPts val="0"/>
              </a:spcAft>
              <a:buSzPts val="1440"/>
              <a:buNone/>
            </a:pPr>
            <a:endParaRPr sz="2400" b="0" i="0" u="none" dirty="0">
              <a:solidFill>
                <a:schemeClr val="lt1"/>
              </a:solidFill>
              <a:latin typeface="Schoolbell"/>
              <a:ea typeface="Schoolbell"/>
              <a:cs typeface="Schoolbell"/>
              <a:sym typeface="Schoolbell"/>
            </a:endParaRPr>
          </a:p>
        </p:txBody>
      </p:sp>
      <p:pic>
        <p:nvPicPr>
          <p:cNvPr id="171" name="Google Shape;171;p2" descr="C:\Users\Emma\AppData\Local\Microsoft\Windows\Temporary Internet Files\Content.IE5\HX1N93DS\MC900232522[1].wmf"/>
          <p:cNvPicPr preferRelativeResize="0"/>
          <p:nvPr/>
        </p:nvPicPr>
        <p:blipFill rotWithShape="1">
          <a:blip r:embed="rId3">
            <a:alphaModFix/>
          </a:blip>
          <a:srcRect/>
          <a:stretch/>
        </p:blipFill>
        <p:spPr>
          <a:xfrm flipH="1">
            <a:off x="8243887" y="765175"/>
            <a:ext cx="720725" cy="966787"/>
          </a:xfrm>
          <a:prstGeom prst="rect">
            <a:avLst/>
          </a:prstGeom>
          <a:noFill/>
          <a:ln>
            <a:noFill/>
          </a:ln>
        </p:spPr>
      </p:pic>
      <p:pic>
        <p:nvPicPr>
          <p:cNvPr id="172" name="Google Shape;172;p2" descr="C:\Users\Emma\AppData\Local\Microsoft\Windows\Temporary Internet Files\Content.IE5\DGV82NC1\MC900232900[1].wmf"/>
          <p:cNvPicPr preferRelativeResize="0"/>
          <p:nvPr/>
        </p:nvPicPr>
        <p:blipFill rotWithShape="1">
          <a:blip r:embed="rId4">
            <a:alphaModFix/>
          </a:blip>
          <a:srcRect/>
          <a:stretch/>
        </p:blipFill>
        <p:spPr>
          <a:xfrm>
            <a:off x="7975600" y="2236787"/>
            <a:ext cx="1168400" cy="936625"/>
          </a:xfrm>
          <a:prstGeom prst="rect">
            <a:avLst/>
          </a:prstGeom>
          <a:noFill/>
          <a:ln>
            <a:noFill/>
          </a:ln>
        </p:spPr>
      </p:pic>
      <p:pic>
        <p:nvPicPr>
          <p:cNvPr id="173" name="Google Shape;173;p2" descr="C:\Users\Emma\AppData\Local\Microsoft\Windows\Temporary Internet Files\Content.IE5\HX1N93DS\MC900232067[1].wmf"/>
          <p:cNvPicPr preferRelativeResize="0"/>
          <p:nvPr/>
        </p:nvPicPr>
        <p:blipFill rotWithShape="1">
          <a:blip r:embed="rId5">
            <a:alphaModFix/>
          </a:blip>
          <a:srcRect/>
          <a:stretch/>
        </p:blipFill>
        <p:spPr>
          <a:xfrm>
            <a:off x="179387" y="836612"/>
            <a:ext cx="576262" cy="765175"/>
          </a:xfrm>
          <a:prstGeom prst="rect">
            <a:avLst/>
          </a:prstGeom>
          <a:noFill/>
          <a:ln>
            <a:noFill/>
          </a:ln>
        </p:spPr>
      </p:pic>
      <p:pic>
        <p:nvPicPr>
          <p:cNvPr id="174" name="Google Shape;174;p2" descr="C:\Users\Emma\AppData\Local\Microsoft\Windows\Temporary Internet Files\Content.IE5\3LE36XDR\MC900048042[1].wmf"/>
          <p:cNvPicPr preferRelativeResize="0"/>
          <p:nvPr/>
        </p:nvPicPr>
        <p:blipFill rotWithShape="1">
          <a:blip r:embed="rId6">
            <a:alphaModFix/>
          </a:blip>
          <a:srcRect/>
          <a:stretch/>
        </p:blipFill>
        <p:spPr>
          <a:xfrm>
            <a:off x="8243887" y="5472112"/>
            <a:ext cx="762000" cy="11255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79"/>
        <p:cNvGrpSpPr/>
        <p:nvPr/>
      </p:nvGrpSpPr>
      <p:grpSpPr>
        <a:xfrm>
          <a:off x="0" y="0"/>
          <a:ext cx="0" cy="0"/>
          <a:chOff x="0" y="0"/>
          <a:chExt cx="0" cy="0"/>
        </a:xfrm>
      </p:grpSpPr>
      <p:sp>
        <p:nvSpPr>
          <p:cNvPr id="180" name="Google Shape;180;g30452766b5e_0_11"/>
          <p:cNvSpPr txBox="1"/>
          <p:nvPr/>
        </p:nvSpPr>
        <p:spPr>
          <a:xfrm>
            <a:off x="148350" y="264700"/>
            <a:ext cx="8847300" cy="372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a:solidFill>
                  <a:schemeClr val="lt1"/>
                </a:solidFill>
                <a:latin typeface="Comic Sans MS"/>
                <a:ea typeface="Comic Sans MS"/>
                <a:cs typeface="Comic Sans MS"/>
                <a:sym typeface="Comic Sans MS"/>
              </a:rPr>
              <a:t>Baseline Assessment </a:t>
            </a:r>
            <a:endParaRPr sz="320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a:solidFill>
                  <a:schemeClr val="lt1"/>
                </a:solidFill>
                <a:latin typeface="Comic Sans MS"/>
                <a:ea typeface="Comic Sans MS"/>
                <a:cs typeface="Comic Sans MS"/>
                <a:sym typeface="Comic Sans MS"/>
              </a:rPr>
              <a:t>All the children have completed the reception baseline assessment (RBA), this is always done within the first 6 weeks of starting reception. </a:t>
            </a: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a:solidFill>
                  <a:schemeClr val="lt1"/>
                </a:solidFill>
                <a:latin typeface="Comic Sans MS"/>
                <a:ea typeface="Comic Sans MS"/>
                <a:cs typeface="Comic Sans MS"/>
                <a:sym typeface="Comic Sans MS"/>
              </a:rPr>
              <a:t>What is the RBA?</a:t>
            </a: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a:solidFill>
                  <a:schemeClr val="lt1"/>
                </a:solidFill>
                <a:latin typeface="Comic Sans MS"/>
                <a:ea typeface="Comic Sans MS"/>
                <a:cs typeface="Comic Sans MS"/>
                <a:sym typeface="Comic Sans MS"/>
              </a:rPr>
              <a:t>The RBA is a short, interactive and practical assessment of your child’s early literacy, communication, language and mathematics skills when they begin school, using materials that most children of your child’s age will be familiar with.</a:t>
            </a: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a:solidFill>
                  <a:schemeClr val="lt1"/>
                </a:solidFill>
                <a:latin typeface="Comic Sans MS"/>
                <a:ea typeface="Comic Sans MS"/>
                <a:cs typeface="Comic Sans MS"/>
                <a:sym typeface="Comic Sans MS"/>
              </a:rPr>
              <a:t>What does participating in the RBA mean for my child?</a:t>
            </a:r>
            <a:endParaRPr sz="180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a:solidFill>
                  <a:schemeClr val="lt1"/>
                </a:solidFill>
                <a:latin typeface="Comic Sans MS"/>
                <a:ea typeface="Comic Sans MS"/>
                <a:cs typeface="Comic Sans MS"/>
                <a:sym typeface="Comic Sans MS"/>
              </a:rPr>
              <a:t>The RBA is not about judging or labelling your child or putting them under any pressure. Your child cannot ‘pass’ or ‘fail’ the assessment. </a:t>
            </a:r>
            <a:endParaRPr sz="1800">
              <a:solidFill>
                <a:schemeClr val="lt1"/>
              </a:solidFill>
              <a:latin typeface="Comic Sans MS"/>
              <a:ea typeface="Comic Sans MS"/>
              <a:cs typeface="Comic Sans MS"/>
              <a:sym typeface="Comic Sans MS"/>
            </a:endParaRPr>
          </a:p>
        </p:txBody>
      </p:sp>
      <p:sp>
        <p:nvSpPr>
          <p:cNvPr id="181" name="Google Shape;181;g30452766b5e_0_11"/>
          <p:cNvSpPr txBox="1"/>
          <p:nvPr/>
        </p:nvSpPr>
        <p:spPr>
          <a:xfrm>
            <a:off x="354825" y="4334975"/>
            <a:ext cx="7538700" cy="206207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solidFill>
                  <a:schemeClr val="lt1"/>
                </a:solidFill>
                <a:latin typeface="Comic Sans MS"/>
                <a:ea typeface="Comic Sans MS"/>
                <a:cs typeface="Comic Sans MS"/>
                <a:sym typeface="Comic Sans MS"/>
              </a:rPr>
              <a:t>NELI</a:t>
            </a:r>
            <a:endParaRPr sz="3200" dirty="0">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Comic Sans MS"/>
                <a:ea typeface="Comic Sans MS"/>
                <a:cs typeface="Comic Sans MS"/>
                <a:sym typeface="Comic Sans MS"/>
              </a:rPr>
              <a:t>The NELI programme provides schools with a way of identifying early language difficulties and is proven to improve children's language skills and behaviour in </a:t>
            </a:r>
            <a:r>
              <a:rPr lang="en-US" sz="1800" dirty="0" smtClean="0">
                <a:solidFill>
                  <a:schemeClr val="lt1"/>
                </a:solidFill>
                <a:latin typeface="Comic Sans MS"/>
                <a:ea typeface="Comic Sans MS"/>
                <a:cs typeface="Comic Sans MS"/>
                <a:sym typeface="Comic Sans MS"/>
              </a:rPr>
              <a:t>school. If already identified from a previous year group, we will continue to support a child with specific interventions. </a:t>
            </a:r>
            <a:endParaRPr sz="1800" dirty="0">
              <a:solidFill>
                <a:schemeClr val="lt1"/>
              </a:solidFill>
              <a:latin typeface="Comic Sans MS"/>
              <a:ea typeface="Comic Sans MS"/>
              <a:cs typeface="Comic Sans MS"/>
              <a:sym typeface="Comic Sans MS"/>
            </a:endParaRPr>
          </a:p>
        </p:txBody>
      </p:sp>
      <p:pic>
        <p:nvPicPr>
          <p:cNvPr id="182" name="Google Shape;182;g30452766b5e_0_11"/>
          <p:cNvPicPr preferRelativeResize="0"/>
          <p:nvPr/>
        </p:nvPicPr>
        <p:blipFill>
          <a:blip r:embed="rId3">
            <a:alphaModFix/>
          </a:blip>
          <a:stretch>
            <a:fillRect/>
          </a:stretch>
        </p:blipFill>
        <p:spPr>
          <a:xfrm>
            <a:off x="7176656" y="3713018"/>
            <a:ext cx="1496290" cy="12531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6"/>
        <p:cNvGrpSpPr/>
        <p:nvPr/>
      </p:nvGrpSpPr>
      <p:grpSpPr>
        <a:xfrm>
          <a:off x="0" y="0"/>
          <a:ext cx="0" cy="0"/>
          <a:chOff x="0" y="0"/>
          <a:chExt cx="0" cy="0"/>
        </a:xfrm>
      </p:grpSpPr>
      <p:sp>
        <p:nvSpPr>
          <p:cNvPr id="187" name="Google Shape;187;p3"/>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400"/>
              <a:buFont typeface="Arial"/>
              <a:buNone/>
            </a:pPr>
            <a:r>
              <a:rPr lang="en-US" sz="4400" b="1" i="0" u="sng" strike="noStrike" cap="none">
                <a:solidFill>
                  <a:srgbClr val="FFFF00"/>
                </a:solidFill>
                <a:latin typeface="Arial"/>
                <a:ea typeface="Arial"/>
                <a:cs typeface="Arial"/>
                <a:sym typeface="Arial"/>
              </a:rPr>
              <a:t>Phonics phase 1  </a:t>
            </a:r>
            <a:endParaRPr sz="1400" b="0" i="0" u="none" strike="noStrike" cap="none">
              <a:solidFill>
                <a:srgbClr val="000000"/>
              </a:solidFill>
              <a:latin typeface="Arial"/>
              <a:ea typeface="Arial"/>
              <a:cs typeface="Arial"/>
              <a:sym typeface="Arial"/>
            </a:endParaRPr>
          </a:p>
        </p:txBody>
      </p:sp>
      <p:sp>
        <p:nvSpPr>
          <p:cNvPr id="188" name="Google Shape;188;p3"/>
          <p:cNvSpPr txBox="1"/>
          <p:nvPr/>
        </p:nvSpPr>
        <p:spPr>
          <a:xfrm>
            <a:off x="77650" y="906550"/>
            <a:ext cx="8229600" cy="2054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1"/>
              </a:buClr>
              <a:buSzPts val="3200"/>
              <a:buFont typeface="Comic Sans MS"/>
              <a:buNone/>
            </a:pPr>
            <a:r>
              <a:rPr lang="en-US" sz="3200" b="0" i="0" u="none" strike="noStrike" cap="none" dirty="0">
                <a:solidFill>
                  <a:schemeClr val="lt1"/>
                </a:solidFill>
                <a:latin typeface="Comic Sans MS"/>
                <a:ea typeface="Comic Sans MS"/>
                <a:cs typeface="Comic Sans MS"/>
                <a:sym typeface="Comic Sans MS"/>
              </a:rPr>
              <a:t>  </a:t>
            </a:r>
            <a:r>
              <a:rPr lang="en-US" sz="2400" i="0" u="none" strike="noStrike" cap="none" dirty="0">
                <a:solidFill>
                  <a:schemeClr val="lt1"/>
                </a:solidFill>
                <a:latin typeface="Comic Sans MS"/>
                <a:ea typeface="Comic Sans MS"/>
                <a:cs typeface="Comic Sans MS"/>
                <a:sym typeface="Comic Sans MS"/>
              </a:rPr>
              <a:t> In order for childr</a:t>
            </a:r>
            <a:r>
              <a:rPr lang="en-US" sz="2400" dirty="0">
                <a:solidFill>
                  <a:schemeClr val="lt1"/>
                </a:solidFill>
                <a:latin typeface="Comic Sans MS"/>
                <a:ea typeface="Comic Sans MS"/>
                <a:cs typeface="Comic Sans MS"/>
                <a:sym typeface="Comic Sans MS"/>
              </a:rPr>
              <a:t>e</a:t>
            </a:r>
            <a:r>
              <a:rPr lang="en-US" sz="2400" i="0" u="none" strike="noStrike" cap="none" dirty="0">
                <a:solidFill>
                  <a:schemeClr val="lt1"/>
                </a:solidFill>
                <a:latin typeface="Comic Sans MS"/>
                <a:ea typeface="Comic Sans MS"/>
                <a:cs typeface="Comic Sans MS"/>
                <a:sym typeface="Comic Sans MS"/>
              </a:rPr>
              <a:t>n to be able to read and write well they must be able to listen very carefully and discriminate between sounds. They should be taught to do this in a fun, exciting and active way with both planned and self-chosen activities</a:t>
            </a:r>
            <a:r>
              <a:rPr lang="en-US" sz="2400" i="0" u="none" strike="noStrike" cap="none" dirty="0" smtClean="0">
                <a:solidFill>
                  <a:schemeClr val="lt1"/>
                </a:solidFill>
                <a:latin typeface="Comic Sans MS"/>
                <a:ea typeface="Comic Sans MS"/>
                <a:cs typeface="Comic Sans MS"/>
                <a:sym typeface="Comic Sans MS"/>
              </a:rPr>
              <a:t>. </a:t>
            </a:r>
            <a:r>
              <a:rPr lang="en-US" sz="2400" dirty="0" smtClean="0">
                <a:solidFill>
                  <a:schemeClr val="lt1"/>
                </a:solidFill>
                <a:latin typeface="Comic Sans MS"/>
                <a:ea typeface="Comic Sans MS"/>
                <a:cs typeface="Comic Sans MS"/>
                <a:sym typeface="Comic Sans MS"/>
              </a:rPr>
              <a:t>( introduced through nursery provision )</a:t>
            </a:r>
            <a:endParaRPr sz="2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3200"/>
              <a:buFont typeface="Arial"/>
              <a:buNone/>
            </a:pPr>
            <a:endParaRPr sz="2400" i="0" u="none" strike="noStrike" cap="none" dirty="0">
              <a:solidFill>
                <a:schemeClr val="lt1"/>
              </a:solidFill>
              <a:latin typeface="Comic Sans MS"/>
              <a:ea typeface="Comic Sans MS"/>
              <a:cs typeface="Comic Sans MS"/>
              <a:sym typeface="Comic Sans MS"/>
            </a:endParaRPr>
          </a:p>
        </p:txBody>
      </p:sp>
      <p:pic>
        <p:nvPicPr>
          <p:cNvPr id="189" name="Google Shape;189;p3" descr="j0283633"/>
          <p:cNvPicPr preferRelativeResize="0"/>
          <p:nvPr/>
        </p:nvPicPr>
        <p:blipFill rotWithShape="1">
          <a:blip r:embed="rId3">
            <a:alphaModFix/>
          </a:blip>
          <a:srcRect/>
          <a:stretch/>
        </p:blipFill>
        <p:spPr>
          <a:xfrm>
            <a:off x="7155837" y="274637"/>
            <a:ext cx="1295400" cy="846137"/>
          </a:xfrm>
          <a:prstGeom prst="rect">
            <a:avLst/>
          </a:prstGeom>
          <a:noFill/>
          <a:ln>
            <a:noFill/>
          </a:ln>
        </p:spPr>
      </p:pic>
      <p:sp>
        <p:nvSpPr>
          <p:cNvPr id="190" name="Google Shape;190;p3"/>
          <p:cNvSpPr txBox="1"/>
          <p:nvPr/>
        </p:nvSpPr>
        <p:spPr>
          <a:xfrm>
            <a:off x="352475" y="3223075"/>
            <a:ext cx="8229600" cy="3232200"/>
          </a:xfrm>
          <a:prstGeom prst="rect">
            <a:avLst/>
          </a:prstGeom>
          <a:noFill/>
          <a:ln>
            <a:noFill/>
          </a:ln>
        </p:spPr>
        <p:txBody>
          <a:bodyPr spcFirstLastPara="1" wrap="square" lIns="91425" tIns="45700" rIns="91425" bIns="45700" anchor="t" anchorCtr="0">
            <a:noAutofit/>
          </a:bodyPr>
          <a:lstStyle/>
          <a:p>
            <a:pPr marL="609600" marR="0" lvl="0" indent="-640080" algn="l" rtl="0">
              <a:lnSpc>
                <a:spcPct val="100000"/>
              </a:lnSpc>
              <a:spcBef>
                <a:spcPts val="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Environmental Sounds</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Instrumental Sounds</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Body Percussion</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Rhythm and Rhyme</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Alliteration</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Voice Sounds</a:t>
            </a:r>
            <a:endParaRPr sz="2400" b="0" i="0" u="none" strike="noStrike" cap="none">
              <a:solidFill>
                <a:srgbClr val="000000"/>
              </a:solidFill>
              <a:latin typeface="Arial"/>
              <a:ea typeface="Arial"/>
              <a:cs typeface="Arial"/>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Arial"/>
                <a:ea typeface="Arial"/>
                <a:cs typeface="Arial"/>
                <a:sym typeface="Arial"/>
              </a:rPr>
              <a:t>Oral blending and Segmenting (short sounds)</a:t>
            </a:r>
            <a:endParaRPr sz="2400" b="0" i="0" u="none" strike="noStrike" cap="none">
              <a:solidFill>
                <a:srgbClr val="000000"/>
              </a:solidFill>
              <a:latin typeface="Arial"/>
              <a:ea typeface="Arial"/>
              <a:cs typeface="Arial"/>
              <a:sym typeface="Arial"/>
            </a:endParaRPr>
          </a:p>
        </p:txBody>
      </p:sp>
      <p:pic>
        <p:nvPicPr>
          <p:cNvPr id="191" name="Google Shape;191;p3" descr="j0283640"/>
          <p:cNvPicPr preferRelativeResize="0"/>
          <p:nvPr/>
        </p:nvPicPr>
        <p:blipFill rotWithShape="1">
          <a:blip r:embed="rId4">
            <a:alphaModFix/>
          </a:blip>
          <a:srcRect/>
          <a:stretch/>
        </p:blipFill>
        <p:spPr>
          <a:xfrm>
            <a:off x="6340037" y="3223075"/>
            <a:ext cx="1873250" cy="17986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95"/>
        <p:cNvGrpSpPr/>
        <p:nvPr/>
      </p:nvGrpSpPr>
      <p:grpSpPr>
        <a:xfrm>
          <a:off x="0" y="0"/>
          <a:ext cx="0" cy="0"/>
          <a:chOff x="0" y="0"/>
          <a:chExt cx="0" cy="0"/>
        </a:xfrm>
      </p:grpSpPr>
      <p:sp>
        <p:nvSpPr>
          <p:cNvPr id="196" name="Google Shape;196;p5"/>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4400"/>
              <a:buFont typeface="Arial"/>
              <a:buNone/>
            </a:pPr>
            <a:r>
              <a:rPr lang="en-US" sz="4400" b="1" i="0" u="sng" strike="noStrike" cap="none">
                <a:solidFill>
                  <a:schemeClr val="lt1"/>
                </a:solidFill>
                <a:latin typeface="Arial"/>
                <a:ea typeface="Arial"/>
                <a:cs typeface="Arial"/>
                <a:sym typeface="Arial"/>
              </a:rPr>
              <a:t>Phase 2 </a:t>
            </a:r>
            <a:endParaRPr sz="1400" b="0" i="0" u="none" strike="noStrike" cap="none">
              <a:solidFill>
                <a:srgbClr val="000000"/>
              </a:solidFill>
              <a:latin typeface="Arial"/>
              <a:ea typeface="Arial"/>
              <a:cs typeface="Arial"/>
              <a:sym typeface="Arial"/>
            </a:endParaRPr>
          </a:p>
        </p:txBody>
      </p:sp>
      <p:sp>
        <p:nvSpPr>
          <p:cNvPr id="197" name="Google Shape;197;p5"/>
          <p:cNvSpPr txBox="1"/>
          <p:nvPr/>
        </p:nvSpPr>
        <p:spPr>
          <a:xfrm>
            <a:off x="457200" y="1238250"/>
            <a:ext cx="8147050" cy="4711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Teach 19 letter graphemes (shapes) and phonemes (sounds) (GPCs) </a:t>
            </a:r>
            <a:r>
              <a:rPr lang="en-US" sz="2400" b="0" i="0" u="sng" strike="noStrike" cap="none" dirty="0">
                <a:solidFill>
                  <a:schemeClr val="lt1"/>
                </a:solidFill>
                <a:latin typeface="Arial"/>
                <a:ea typeface="Arial"/>
                <a:cs typeface="Arial"/>
                <a:sym typeface="Arial"/>
              </a:rPr>
              <a:t>all lower </a:t>
            </a:r>
            <a:r>
              <a:rPr lang="en-US" sz="2400" b="0" i="0" u="sng" strike="noStrike" cap="none" dirty="0" smtClean="0">
                <a:solidFill>
                  <a:schemeClr val="lt1"/>
                </a:solidFill>
                <a:latin typeface="Arial"/>
                <a:ea typeface="Arial"/>
                <a:cs typeface="Arial"/>
                <a:sym typeface="Arial"/>
              </a:rPr>
              <a:t>case.</a:t>
            </a:r>
            <a:endParaRPr sz="1400" b="0" i="0" u="none" strike="noStrike" cap="none" dirty="0">
              <a:solidFill>
                <a:srgbClr val="000000"/>
              </a:solidFill>
              <a:latin typeface="Arial"/>
              <a:ea typeface="Arial"/>
              <a:cs typeface="Arial"/>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dirty="0">
              <a:solidFill>
                <a:schemeClr val="lt1"/>
              </a:solidFill>
              <a:latin typeface="Arial"/>
              <a:ea typeface="Arial"/>
              <a:cs typeface="Arial"/>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Move from oral blending and segmenting to doing the same with </a:t>
            </a:r>
            <a:r>
              <a:rPr lang="en-US" sz="2400" b="0" i="0" u="none" strike="noStrike" cap="none" dirty="0" smtClean="0">
                <a:solidFill>
                  <a:schemeClr val="lt1"/>
                </a:solidFill>
                <a:latin typeface="Arial"/>
                <a:ea typeface="Arial"/>
                <a:cs typeface="Arial"/>
                <a:sym typeface="Arial"/>
              </a:rPr>
              <a:t>letters.</a:t>
            </a:r>
            <a:endParaRPr sz="1400" b="0" i="0" u="none" strike="noStrike" cap="none" dirty="0">
              <a:solidFill>
                <a:srgbClr val="000000"/>
              </a:solidFill>
              <a:latin typeface="Arial"/>
              <a:ea typeface="Arial"/>
              <a:cs typeface="Arial"/>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dirty="0">
              <a:solidFill>
                <a:schemeClr val="lt1"/>
              </a:solidFill>
              <a:latin typeface="Arial"/>
              <a:ea typeface="Arial"/>
              <a:cs typeface="Arial"/>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Learn to read and spell VC and CVC words using magnetic letters, whiteboards, phoneme </a:t>
            </a:r>
            <a:r>
              <a:rPr lang="en-US" sz="2400" b="0" i="0" u="none" strike="noStrike" cap="none" dirty="0" smtClean="0">
                <a:solidFill>
                  <a:schemeClr val="lt1"/>
                </a:solidFill>
                <a:latin typeface="Arial"/>
                <a:ea typeface="Arial"/>
                <a:cs typeface="Arial"/>
                <a:sym typeface="Arial"/>
              </a:rPr>
              <a:t>fans.</a:t>
            </a:r>
            <a:endParaRPr sz="1400" b="0" i="0" u="none" strike="noStrike" cap="none" dirty="0">
              <a:solidFill>
                <a:srgbClr val="000000"/>
              </a:solidFill>
              <a:latin typeface="Arial"/>
              <a:ea typeface="Arial"/>
              <a:cs typeface="Arial"/>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dirty="0">
              <a:solidFill>
                <a:schemeClr val="lt1"/>
              </a:solidFill>
              <a:latin typeface="Arial"/>
              <a:ea typeface="Arial"/>
              <a:cs typeface="Arial"/>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Introduced to reading two syllable words and simple captions.</a:t>
            </a:r>
            <a:endParaRPr sz="1400" b="0" i="0" u="none" strike="noStrike" cap="none" dirty="0">
              <a:solidFill>
                <a:srgbClr val="000000"/>
              </a:solidFill>
              <a:latin typeface="Arial"/>
              <a:ea typeface="Arial"/>
              <a:cs typeface="Arial"/>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dirty="0">
              <a:solidFill>
                <a:schemeClr val="lt1"/>
              </a:solidFill>
              <a:latin typeface="Arial"/>
              <a:ea typeface="Arial"/>
              <a:cs typeface="Arial"/>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Learn to read the tricky words –  I,  no,  go,  the,  </a:t>
            </a:r>
            <a:r>
              <a:rPr lang="en-US" sz="2400" b="0" i="0" u="none" strike="noStrike" cap="none" dirty="0" smtClean="0">
                <a:solidFill>
                  <a:schemeClr val="lt1"/>
                </a:solidFill>
                <a:latin typeface="Arial"/>
                <a:ea typeface="Arial"/>
                <a:cs typeface="Arial"/>
                <a:sym typeface="Arial"/>
              </a:rPr>
              <a:t>to and into.</a:t>
            </a:r>
            <a:endParaRPr sz="1400" b="0" i="0" u="none" strike="noStrike" cap="none" dirty="0">
              <a:solidFill>
                <a:srgbClr val="000000"/>
              </a:solidFill>
              <a:latin typeface="Arial"/>
              <a:ea typeface="Arial"/>
              <a:cs typeface="Arial"/>
              <a:sym typeface="Arial"/>
            </a:endParaRPr>
          </a:p>
        </p:txBody>
      </p:sp>
      <p:grpSp>
        <p:nvGrpSpPr>
          <p:cNvPr id="198" name="Google Shape;198;p5"/>
          <p:cNvGrpSpPr/>
          <p:nvPr/>
        </p:nvGrpSpPr>
        <p:grpSpPr>
          <a:xfrm>
            <a:off x="8074025" y="476250"/>
            <a:ext cx="674687" cy="1349375"/>
            <a:chOff x="0" y="-1"/>
            <a:chExt cx="952" cy="2123"/>
          </a:xfrm>
        </p:grpSpPr>
        <p:sp>
          <p:nvSpPr>
            <p:cNvPr id="199" name="Google Shape;199;p5"/>
            <p:cNvSpPr/>
            <p:nvPr/>
          </p:nvSpPr>
          <p:spPr>
            <a:xfrm>
              <a:off x="550" y="1197"/>
              <a:ext cx="386" cy="890"/>
            </a:xfrm>
            <a:custGeom>
              <a:avLst/>
              <a:gdLst/>
              <a:ahLst/>
              <a:cxnLst/>
              <a:rect l="l" t="t" r="r" b="b"/>
              <a:pathLst>
                <a:path w="386" h="890" extrusionOk="0">
                  <a:moveTo>
                    <a:pt x="79" y="11"/>
                  </a:moveTo>
                  <a:lnTo>
                    <a:pt x="43" y="0"/>
                  </a:lnTo>
                  <a:lnTo>
                    <a:pt x="5" y="22"/>
                  </a:lnTo>
                  <a:lnTo>
                    <a:pt x="0" y="63"/>
                  </a:lnTo>
                  <a:lnTo>
                    <a:pt x="11" y="101"/>
                  </a:lnTo>
                  <a:lnTo>
                    <a:pt x="43" y="133"/>
                  </a:lnTo>
                  <a:lnTo>
                    <a:pt x="147" y="222"/>
                  </a:lnTo>
                  <a:lnTo>
                    <a:pt x="201" y="290"/>
                  </a:lnTo>
                  <a:lnTo>
                    <a:pt x="264" y="364"/>
                  </a:lnTo>
                  <a:lnTo>
                    <a:pt x="280" y="411"/>
                  </a:lnTo>
                  <a:lnTo>
                    <a:pt x="291" y="485"/>
                  </a:lnTo>
                  <a:lnTo>
                    <a:pt x="286" y="543"/>
                  </a:lnTo>
                  <a:lnTo>
                    <a:pt x="253" y="600"/>
                  </a:lnTo>
                  <a:lnTo>
                    <a:pt x="223" y="679"/>
                  </a:lnTo>
                  <a:lnTo>
                    <a:pt x="185" y="758"/>
                  </a:lnTo>
                  <a:lnTo>
                    <a:pt x="174" y="833"/>
                  </a:lnTo>
                  <a:lnTo>
                    <a:pt x="174" y="880"/>
                  </a:lnTo>
                  <a:lnTo>
                    <a:pt x="206" y="890"/>
                  </a:lnTo>
                  <a:lnTo>
                    <a:pt x="228" y="864"/>
                  </a:lnTo>
                  <a:lnTo>
                    <a:pt x="270" y="858"/>
                  </a:lnTo>
                  <a:lnTo>
                    <a:pt x="349" y="885"/>
                  </a:lnTo>
                  <a:lnTo>
                    <a:pt x="381" y="885"/>
                  </a:lnTo>
                  <a:lnTo>
                    <a:pt x="386" y="853"/>
                  </a:lnTo>
                  <a:lnTo>
                    <a:pt x="354" y="838"/>
                  </a:lnTo>
                  <a:lnTo>
                    <a:pt x="312" y="822"/>
                  </a:lnTo>
                  <a:lnTo>
                    <a:pt x="239" y="822"/>
                  </a:lnTo>
                  <a:lnTo>
                    <a:pt x="212" y="828"/>
                  </a:lnTo>
                  <a:lnTo>
                    <a:pt x="223" y="779"/>
                  </a:lnTo>
                  <a:lnTo>
                    <a:pt x="243" y="701"/>
                  </a:lnTo>
                  <a:lnTo>
                    <a:pt x="291" y="632"/>
                  </a:lnTo>
                  <a:lnTo>
                    <a:pt x="318" y="559"/>
                  </a:lnTo>
                  <a:lnTo>
                    <a:pt x="334" y="459"/>
                  </a:lnTo>
                  <a:lnTo>
                    <a:pt x="323" y="369"/>
                  </a:lnTo>
                  <a:lnTo>
                    <a:pt x="286" y="274"/>
                  </a:lnTo>
                  <a:lnTo>
                    <a:pt x="223" y="174"/>
                  </a:lnTo>
                  <a:lnTo>
                    <a:pt x="138" y="74"/>
                  </a:lnTo>
                  <a:lnTo>
                    <a:pt x="79" y="1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0" name="Google Shape;200;p5"/>
            <p:cNvSpPr/>
            <p:nvPr/>
          </p:nvSpPr>
          <p:spPr>
            <a:xfrm>
              <a:off x="221" y="1179"/>
              <a:ext cx="275" cy="943"/>
            </a:xfrm>
            <a:custGeom>
              <a:avLst/>
              <a:gdLst/>
              <a:ahLst/>
              <a:cxnLst/>
              <a:rect l="l" t="t" r="r" b="b"/>
              <a:pathLst>
                <a:path w="275" h="943" extrusionOk="0">
                  <a:moveTo>
                    <a:pt x="144" y="18"/>
                  </a:moveTo>
                  <a:lnTo>
                    <a:pt x="176" y="0"/>
                  </a:lnTo>
                  <a:lnTo>
                    <a:pt x="218" y="10"/>
                  </a:lnTo>
                  <a:lnTo>
                    <a:pt x="234" y="49"/>
                  </a:lnTo>
                  <a:lnTo>
                    <a:pt x="234" y="89"/>
                  </a:lnTo>
                  <a:lnTo>
                    <a:pt x="210" y="127"/>
                  </a:lnTo>
                  <a:lnTo>
                    <a:pt x="130" y="239"/>
                  </a:lnTo>
                  <a:lnTo>
                    <a:pt x="98" y="322"/>
                  </a:lnTo>
                  <a:lnTo>
                    <a:pt x="57" y="409"/>
                  </a:lnTo>
                  <a:lnTo>
                    <a:pt x="54" y="458"/>
                  </a:lnTo>
                  <a:lnTo>
                    <a:pt x="62" y="531"/>
                  </a:lnTo>
                  <a:lnTo>
                    <a:pt x="83" y="588"/>
                  </a:lnTo>
                  <a:lnTo>
                    <a:pt x="128" y="634"/>
                  </a:lnTo>
                  <a:lnTo>
                    <a:pt x="179" y="704"/>
                  </a:lnTo>
                  <a:lnTo>
                    <a:pt x="236" y="769"/>
                  </a:lnTo>
                  <a:lnTo>
                    <a:pt x="266" y="837"/>
                  </a:lnTo>
                  <a:lnTo>
                    <a:pt x="275" y="886"/>
                  </a:lnTo>
                  <a:lnTo>
                    <a:pt x="250" y="903"/>
                  </a:lnTo>
                  <a:lnTo>
                    <a:pt x="223" y="883"/>
                  </a:lnTo>
                  <a:lnTo>
                    <a:pt x="181" y="888"/>
                  </a:lnTo>
                  <a:lnTo>
                    <a:pt x="109" y="935"/>
                  </a:lnTo>
                  <a:lnTo>
                    <a:pt x="81" y="943"/>
                  </a:lnTo>
                  <a:lnTo>
                    <a:pt x="67" y="914"/>
                  </a:lnTo>
                  <a:lnTo>
                    <a:pt x="93" y="891"/>
                  </a:lnTo>
                  <a:lnTo>
                    <a:pt x="130" y="864"/>
                  </a:lnTo>
                  <a:lnTo>
                    <a:pt x="202" y="846"/>
                  </a:lnTo>
                  <a:lnTo>
                    <a:pt x="228" y="843"/>
                  </a:lnTo>
                  <a:lnTo>
                    <a:pt x="204" y="801"/>
                  </a:lnTo>
                  <a:lnTo>
                    <a:pt x="165" y="729"/>
                  </a:lnTo>
                  <a:lnTo>
                    <a:pt x="101" y="674"/>
                  </a:lnTo>
                  <a:lnTo>
                    <a:pt x="57" y="612"/>
                  </a:lnTo>
                  <a:lnTo>
                    <a:pt x="14" y="518"/>
                  </a:lnTo>
                  <a:lnTo>
                    <a:pt x="0" y="429"/>
                  </a:lnTo>
                  <a:lnTo>
                    <a:pt x="11" y="327"/>
                  </a:lnTo>
                  <a:lnTo>
                    <a:pt x="49" y="213"/>
                  </a:lnTo>
                  <a:lnTo>
                    <a:pt x="104" y="95"/>
                  </a:lnTo>
                  <a:lnTo>
                    <a:pt x="144"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1" name="Google Shape;201;p5"/>
            <p:cNvSpPr/>
            <p:nvPr/>
          </p:nvSpPr>
          <p:spPr>
            <a:xfrm>
              <a:off x="417" y="321"/>
              <a:ext cx="280" cy="355"/>
            </a:xfrm>
            <a:custGeom>
              <a:avLst/>
              <a:gdLst/>
              <a:ahLst/>
              <a:cxnLst/>
              <a:rect l="l" t="t" r="r" b="b"/>
              <a:pathLst>
                <a:path w="280" h="355" extrusionOk="0">
                  <a:moveTo>
                    <a:pt x="280" y="10"/>
                  </a:moveTo>
                  <a:lnTo>
                    <a:pt x="247" y="0"/>
                  </a:lnTo>
                  <a:lnTo>
                    <a:pt x="173" y="95"/>
                  </a:lnTo>
                  <a:lnTo>
                    <a:pt x="157" y="76"/>
                  </a:lnTo>
                  <a:lnTo>
                    <a:pt x="125" y="46"/>
                  </a:lnTo>
                  <a:lnTo>
                    <a:pt x="83" y="34"/>
                  </a:lnTo>
                  <a:lnTo>
                    <a:pt x="40" y="44"/>
                  </a:lnTo>
                  <a:lnTo>
                    <a:pt x="14" y="81"/>
                  </a:lnTo>
                  <a:lnTo>
                    <a:pt x="0" y="147"/>
                  </a:lnTo>
                  <a:lnTo>
                    <a:pt x="0" y="206"/>
                  </a:lnTo>
                  <a:lnTo>
                    <a:pt x="8" y="276"/>
                  </a:lnTo>
                  <a:lnTo>
                    <a:pt x="43" y="331"/>
                  </a:lnTo>
                  <a:lnTo>
                    <a:pt x="83" y="355"/>
                  </a:lnTo>
                  <a:lnTo>
                    <a:pt x="144" y="347"/>
                  </a:lnTo>
                  <a:lnTo>
                    <a:pt x="179" y="306"/>
                  </a:lnTo>
                  <a:lnTo>
                    <a:pt x="199" y="223"/>
                  </a:lnTo>
                  <a:lnTo>
                    <a:pt x="199" y="165"/>
                  </a:lnTo>
                  <a:lnTo>
                    <a:pt x="191" y="129"/>
                  </a:lnTo>
                  <a:lnTo>
                    <a:pt x="280" y="1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2" name="Google Shape;202;p5"/>
            <p:cNvSpPr/>
            <p:nvPr/>
          </p:nvSpPr>
          <p:spPr>
            <a:xfrm>
              <a:off x="390" y="687"/>
              <a:ext cx="283" cy="616"/>
            </a:xfrm>
            <a:custGeom>
              <a:avLst/>
              <a:gdLst/>
              <a:ahLst/>
              <a:cxnLst/>
              <a:rect l="l" t="t" r="r" b="b"/>
              <a:pathLst>
                <a:path w="283" h="616" extrusionOk="0">
                  <a:moveTo>
                    <a:pt x="6" y="537"/>
                  </a:moveTo>
                  <a:lnTo>
                    <a:pt x="46" y="596"/>
                  </a:lnTo>
                  <a:lnTo>
                    <a:pt x="75" y="615"/>
                  </a:lnTo>
                  <a:lnTo>
                    <a:pt x="128" y="616"/>
                  </a:lnTo>
                  <a:lnTo>
                    <a:pt x="188" y="582"/>
                  </a:lnTo>
                  <a:lnTo>
                    <a:pt x="228" y="506"/>
                  </a:lnTo>
                  <a:lnTo>
                    <a:pt x="252" y="393"/>
                  </a:lnTo>
                  <a:lnTo>
                    <a:pt x="277" y="274"/>
                  </a:lnTo>
                  <a:lnTo>
                    <a:pt x="283" y="179"/>
                  </a:lnTo>
                  <a:lnTo>
                    <a:pt x="283" y="95"/>
                  </a:lnTo>
                  <a:lnTo>
                    <a:pt x="252" y="40"/>
                  </a:lnTo>
                  <a:lnTo>
                    <a:pt x="197" y="8"/>
                  </a:lnTo>
                  <a:lnTo>
                    <a:pt x="118" y="0"/>
                  </a:lnTo>
                  <a:lnTo>
                    <a:pt x="67" y="24"/>
                  </a:lnTo>
                  <a:lnTo>
                    <a:pt x="37" y="64"/>
                  </a:lnTo>
                  <a:lnTo>
                    <a:pt x="24" y="195"/>
                  </a:lnTo>
                  <a:lnTo>
                    <a:pt x="0" y="379"/>
                  </a:lnTo>
                  <a:lnTo>
                    <a:pt x="3" y="485"/>
                  </a:lnTo>
                  <a:lnTo>
                    <a:pt x="6" y="53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3" name="Google Shape;203;p5"/>
            <p:cNvSpPr/>
            <p:nvPr/>
          </p:nvSpPr>
          <p:spPr>
            <a:xfrm>
              <a:off x="0" y="-1"/>
              <a:ext cx="465" cy="838"/>
            </a:xfrm>
            <a:custGeom>
              <a:avLst/>
              <a:gdLst/>
              <a:ahLst/>
              <a:cxnLst/>
              <a:rect l="l" t="t" r="r" b="b"/>
              <a:pathLst>
                <a:path w="465" h="838" extrusionOk="0">
                  <a:moveTo>
                    <a:pt x="380" y="680"/>
                  </a:moveTo>
                  <a:lnTo>
                    <a:pt x="449" y="712"/>
                  </a:lnTo>
                  <a:lnTo>
                    <a:pt x="465" y="748"/>
                  </a:lnTo>
                  <a:lnTo>
                    <a:pt x="439" y="838"/>
                  </a:lnTo>
                  <a:lnTo>
                    <a:pt x="359" y="769"/>
                  </a:lnTo>
                  <a:lnTo>
                    <a:pt x="232" y="644"/>
                  </a:lnTo>
                  <a:lnTo>
                    <a:pt x="131" y="501"/>
                  </a:lnTo>
                  <a:lnTo>
                    <a:pt x="85" y="348"/>
                  </a:lnTo>
                  <a:lnTo>
                    <a:pt x="85" y="195"/>
                  </a:lnTo>
                  <a:lnTo>
                    <a:pt x="85" y="137"/>
                  </a:lnTo>
                  <a:lnTo>
                    <a:pt x="0" y="91"/>
                  </a:lnTo>
                  <a:lnTo>
                    <a:pt x="0" y="74"/>
                  </a:lnTo>
                  <a:lnTo>
                    <a:pt x="68" y="95"/>
                  </a:lnTo>
                  <a:lnTo>
                    <a:pt x="74" y="80"/>
                  </a:lnTo>
                  <a:lnTo>
                    <a:pt x="42" y="10"/>
                  </a:lnTo>
                  <a:lnTo>
                    <a:pt x="58" y="0"/>
                  </a:lnTo>
                  <a:lnTo>
                    <a:pt x="85" y="64"/>
                  </a:lnTo>
                  <a:lnTo>
                    <a:pt x="99" y="74"/>
                  </a:lnTo>
                  <a:lnTo>
                    <a:pt x="137" y="0"/>
                  </a:lnTo>
                  <a:lnTo>
                    <a:pt x="153" y="5"/>
                  </a:lnTo>
                  <a:lnTo>
                    <a:pt x="126" y="69"/>
                  </a:lnTo>
                  <a:lnTo>
                    <a:pt x="126" y="85"/>
                  </a:lnTo>
                  <a:lnTo>
                    <a:pt x="211" y="58"/>
                  </a:lnTo>
                  <a:lnTo>
                    <a:pt x="216" y="74"/>
                  </a:lnTo>
                  <a:lnTo>
                    <a:pt x="131" y="105"/>
                  </a:lnTo>
                  <a:lnTo>
                    <a:pt x="121" y="159"/>
                  </a:lnTo>
                  <a:lnTo>
                    <a:pt x="121" y="238"/>
                  </a:lnTo>
                  <a:lnTo>
                    <a:pt x="121" y="322"/>
                  </a:lnTo>
                  <a:lnTo>
                    <a:pt x="126" y="374"/>
                  </a:lnTo>
                  <a:lnTo>
                    <a:pt x="148" y="449"/>
                  </a:lnTo>
                  <a:lnTo>
                    <a:pt x="189" y="522"/>
                  </a:lnTo>
                  <a:lnTo>
                    <a:pt x="264" y="601"/>
                  </a:lnTo>
                  <a:lnTo>
                    <a:pt x="333" y="653"/>
                  </a:lnTo>
                  <a:lnTo>
                    <a:pt x="380" y="68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4" name="Google Shape;204;p5"/>
            <p:cNvSpPr/>
            <p:nvPr/>
          </p:nvSpPr>
          <p:spPr>
            <a:xfrm>
              <a:off x="604" y="142"/>
              <a:ext cx="348" cy="664"/>
            </a:xfrm>
            <a:custGeom>
              <a:avLst/>
              <a:gdLst/>
              <a:ahLst/>
              <a:cxnLst/>
              <a:rect l="l" t="t" r="r" b="b"/>
              <a:pathLst>
                <a:path w="348" h="664" extrusionOk="0">
                  <a:moveTo>
                    <a:pt x="237" y="511"/>
                  </a:moveTo>
                  <a:lnTo>
                    <a:pt x="163" y="549"/>
                  </a:lnTo>
                  <a:lnTo>
                    <a:pt x="89" y="565"/>
                  </a:lnTo>
                  <a:lnTo>
                    <a:pt x="16" y="569"/>
                  </a:lnTo>
                  <a:lnTo>
                    <a:pt x="0" y="585"/>
                  </a:lnTo>
                  <a:lnTo>
                    <a:pt x="0" y="644"/>
                  </a:lnTo>
                  <a:lnTo>
                    <a:pt x="43" y="664"/>
                  </a:lnTo>
                  <a:lnTo>
                    <a:pt x="127" y="633"/>
                  </a:lnTo>
                  <a:lnTo>
                    <a:pt x="237" y="585"/>
                  </a:lnTo>
                  <a:lnTo>
                    <a:pt x="305" y="538"/>
                  </a:lnTo>
                  <a:lnTo>
                    <a:pt x="348" y="501"/>
                  </a:lnTo>
                  <a:lnTo>
                    <a:pt x="338" y="385"/>
                  </a:lnTo>
                  <a:lnTo>
                    <a:pt x="291" y="243"/>
                  </a:lnTo>
                  <a:lnTo>
                    <a:pt x="258" y="164"/>
                  </a:lnTo>
                  <a:lnTo>
                    <a:pt x="253" y="121"/>
                  </a:lnTo>
                  <a:lnTo>
                    <a:pt x="316" y="69"/>
                  </a:lnTo>
                  <a:lnTo>
                    <a:pt x="311" y="53"/>
                  </a:lnTo>
                  <a:lnTo>
                    <a:pt x="264" y="91"/>
                  </a:lnTo>
                  <a:lnTo>
                    <a:pt x="253" y="80"/>
                  </a:lnTo>
                  <a:lnTo>
                    <a:pt x="275" y="5"/>
                  </a:lnTo>
                  <a:lnTo>
                    <a:pt x="258" y="5"/>
                  </a:lnTo>
                  <a:lnTo>
                    <a:pt x="237" y="74"/>
                  </a:lnTo>
                  <a:lnTo>
                    <a:pt x="226" y="69"/>
                  </a:lnTo>
                  <a:lnTo>
                    <a:pt x="217" y="0"/>
                  </a:lnTo>
                  <a:lnTo>
                    <a:pt x="195" y="5"/>
                  </a:lnTo>
                  <a:lnTo>
                    <a:pt x="212" y="85"/>
                  </a:lnTo>
                  <a:lnTo>
                    <a:pt x="201" y="85"/>
                  </a:lnTo>
                  <a:lnTo>
                    <a:pt x="142" y="37"/>
                  </a:lnTo>
                  <a:lnTo>
                    <a:pt x="136" y="53"/>
                  </a:lnTo>
                  <a:lnTo>
                    <a:pt x="190" y="105"/>
                  </a:lnTo>
                  <a:lnTo>
                    <a:pt x="212" y="137"/>
                  </a:lnTo>
                  <a:lnTo>
                    <a:pt x="226" y="195"/>
                  </a:lnTo>
                  <a:lnTo>
                    <a:pt x="258" y="284"/>
                  </a:lnTo>
                  <a:lnTo>
                    <a:pt x="285" y="379"/>
                  </a:lnTo>
                  <a:lnTo>
                    <a:pt x="285" y="459"/>
                  </a:lnTo>
                  <a:lnTo>
                    <a:pt x="285" y="490"/>
                  </a:lnTo>
                  <a:lnTo>
                    <a:pt x="237" y="51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208"/>
        <p:cNvGrpSpPr/>
        <p:nvPr/>
      </p:nvGrpSpPr>
      <p:grpSpPr>
        <a:xfrm>
          <a:off x="0" y="0"/>
          <a:ext cx="0" cy="0"/>
          <a:chOff x="0" y="0"/>
          <a:chExt cx="0" cy="0"/>
        </a:xfrm>
      </p:grpSpPr>
      <p:pic>
        <p:nvPicPr>
          <p:cNvPr id="209" name="Google Shape;209;p6"/>
          <p:cNvPicPr preferRelativeResize="0"/>
          <p:nvPr/>
        </p:nvPicPr>
        <p:blipFill rotWithShape="1">
          <a:blip r:embed="rId3">
            <a:alphaModFix/>
          </a:blip>
          <a:srcRect/>
          <a:stretch/>
        </p:blipFill>
        <p:spPr>
          <a:xfrm>
            <a:off x="1666875" y="1500187"/>
            <a:ext cx="5810250" cy="3857625"/>
          </a:xfrm>
          <a:prstGeom prst="rect">
            <a:avLst/>
          </a:prstGeom>
          <a:noFill/>
          <a:ln>
            <a:noFill/>
          </a:ln>
        </p:spPr>
      </p:pic>
      <p:sp>
        <p:nvSpPr>
          <p:cNvPr id="210" name="Google Shape;210;p6"/>
          <p:cNvSpPr txBox="1"/>
          <p:nvPr/>
        </p:nvSpPr>
        <p:spPr>
          <a:xfrm>
            <a:off x="852487" y="620712"/>
            <a:ext cx="6624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St. Mary’s phonics scheme….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214"/>
        <p:cNvGrpSpPr/>
        <p:nvPr/>
      </p:nvGrpSpPr>
      <p:grpSpPr>
        <a:xfrm>
          <a:off x="0" y="0"/>
          <a:ext cx="0" cy="0"/>
          <a:chOff x="0" y="0"/>
          <a:chExt cx="0" cy="0"/>
        </a:xfrm>
      </p:grpSpPr>
      <p:sp>
        <p:nvSpPr>
          <p:cNvPr id="215" name="Google Shape;215;p7"/>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1" i="0" u="sng" strike="noStrike" cap="none">
                <a:solidFill>
                  <a:schemeClr val="lt2"/>
                </a:solidFill>
                <a:latin typeface="Arial"/>
                <a:ea typeface="Arial"/>
                <a:cs typeface="Arial"/>
                <a:sym typeface="Arial"/>
              </a:rPr>
              <a:t>Phase 2 - Writing</a:t>
            </a:r>
            <a:endParaRPr sz="1400" b="0" i="0" u="none" strike="noStrike" cap="none">
              <a:solidFill>
                <a:srgbClr val="000000"/>
              </a:solidFill>
              <a:latin typeface="Arial"/>
              <a:ea typeface="Arial"/>
              <a:cs typeface="Arial"/>
              <a:sym typeface="Arial"/>
            </a:endParaRPr>
          </a:p>
        </p:txBody>
      </p:sp>
      <p:sp>
        <p:nvSpPr>
          <p:cNvPr id="216" name="Google Shape;216;p7"/>
          <p:cNvSpPr txBox="1"/>
          <p:nvPr/>
        </p:nvSpPr>
        <p:spPr>
          <a:xfrm>
            <a:off x="457200" y="1196975"/>
            <a:ext cx="8229600" cy="547211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Until this point, the children have not been taught to form letters correctly.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480"/>
              </a:spcBef>
              <a:spcAft>
                <a:spcPts val="0"/>
              </a:spcAft>
              <a:buClr>
                <a:schemeClr val="lt1"/>
              </a:buClr>
              <a:buSzPts val="2400"/>
              <a:buFont typeface="Times New Roman"/>
              <a:buNone/>
            </a:pPr>
            <a:endParaRPr sz="2400" b="0" i="0" u="none" strike="noStrike" cap="none" dirty="0">
              <a:solidFill>
                <a:schemeClr val="lt1"/>
              </a:solidFill>
              <a:latin typeface="Arial"/>
              <a:ea typeface="Arial"/>
              <a:cs typeface="Arial"/>
              <a:sym typeface="Arial"/>
            </a:endParaRPr>
          </a:p>
          <a:p>
            <a:pPr marL="342900" marR="0" lvl="0" indent="-342900" algn="l" rtl="0">
              <a:lnSpc>
                <a:spcPct val="10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We have been doing lots of work in Physical Development to get ourselves ready for writing, l</a:t>
            </a:r>
            <a:r>
              <a:rPr lang="en-US" sz="2400" dirty="0">
                <a:solidFill>
                  <a:schemeClr val="lt1"/>
                </a:solidFill>
              </a:rPr>
              <a:t>ines and shapes in preparation for writing - the children will all develop at different rates. A few are successfully forming letters, some are not ready yet. Don’t worry, the children will develop at their own speed and will get there when they’re ready. </a:t>
            </a:r>
            <a:endParaRPr sz="1400" b="0" i="0" u="none" strike="noStrike" cap="none" dirty="0">
              <a:solidFill>
                <a:srgbClr val="000000"/>
              </a:solidFill>
              <a:latin typeface="Arial"/>
              <a:ea typeface="Arial"/>
              <a:cs typeface="Arial"/>
              <a:sym typeface="Arial"/>
            </a:endParaRPr>
          </a:p>
          <a:p>
            <a:pPr marL="342900" marR="0" lvl="0" indent="-251459" algn="l" rtl="0">
              <a:lnSpc>
                <a:spcPct val="100000"/>
              </a:lnSpc>
              <a:spcBef>
                <a:spcPts val="480"/>
              </a:spcBef>
              <a:spcAft>
                <a:spcPts val="0"/>
              </a:spcAft>
              <a:buClr>
                <a:schemeClr val="hlink"/>
              </a:buClr>
              <a:buSzPts val="1440"/>
              <a:buFont typeface="Noto Sans Symbols"/>
              <a:buNone/>
            </a:pPr>
            <a:endParaRPr sz="2400" b="0" i="0" u="none" strike="noStrike" cap="none" dirty="0">
              <a:solidFill>
                <a:schemeClr val="lt1"/>
              </a:solidFill>
              <a:latin typeface="Arial"/>
              <a:ea typeface="Arial"/>
              <a:cs typeface="Arial"/>
              <a:sym typeface="Arial"/>
            </a:endParaRPr>
          </a:p>
          <a:p>
            <a:pPr marL="342900" marR="0" lvl="0" indent="-342900" algn="l" rtl="0">
              <a:lnSpc>
                <a:spcPct val="100000"/>
              </a:lnSpc>
              <a:spcBef>
                <a:spcPts val="480"/>
              </a:spcBef>
              <a:spcAft>
                <a:spcPts val="0"/>
              </a:spcAft>
              <a:buClr>
                <a:schemeClr val="hlink"/>
              </a:buClr>
              <a:buSzPts val="1440"/>
              <a:buFont typeface="Noto Sans Symbols"/>
              <a:buChar char="■"/>
            </a:pPr>
            <a:r>
              <a:rPr lang="en-US" sz="2400" b="0" i="0" u="none" strike="noStrike" cap="none" dirty="0">
                <a:solidFill>
                  <a:schemeClr val="lt1"/>
                </a:solidFill>
                <a:latin typeface="Arial"/>
                <a:ea typeface="Arial"/>
                <a:cs typeface="Arial"/>
                <a:sym typeface="Arial"/>
              </a:rPr>
              <a:t>They start by writing these in the air, in the salt, flour, in paint, using chal</a:t>
            </a:r>
            <a:r>
              <a:rPr lang="en-US" sz="2400" dirty="0">
                <a:solidFill>
                  <a:schemeClr val="lt1"/>
                </a:solidFill>
              </a:rPr>
              <a:t>ks and </a:t>
            </a:r>
            <a:r>
              <a:rPr lang="en-US" sz="2400" b="0" i="0" u="none" strike="noStrike" cap="none" dirty="0">
                <a:solidFill>
                  <a:schemeClr val="lt1"/>
                </a:solidFill>
                <a:latin typeface="Arial"/>
                <a:ea typeface="Arial"/>
                <a:cs typeface="Arial"/>
                <a:sym typeface="Arial"/>
              </a:rPr>
              <a:t>on each others backs - and </a:t>
            </a:r>
            <a:r>
              <a:rPr lang="en-US" sz="2400" dirty="0">
                <a:solidFill>
                  <a:schemeClr val="lt1"/>
                </a:solidFill>
              </a:rPr>
              <a:t>when</a:t>
            </a:r>
            <a:r>
              <a:rPr lang="en-US" sz="2400" b="0" i="0" u="none" strike="noStrike" cap="none" dirty="0">
                <a:solidFill>
                  <a:schemeClr val="lt1"/>
                </a:solidFill>
                <a:latin typeface="Arial"/>
                <a:ea typeface="Arial"/>
                <a:cs typeface="Arial"/>
                <a:sym typeface="Arial"/>
              </a:rPr>
              <a:t> appropriate with a pencil.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Arial"/>
              <a:ea typeface="Arial"/>
              <a:cs typeface="Arial"/>
              <a:sym typeface="Arial"/>
            </a:endParaRPr>
          </a:p>
        </p:txBody>
      </p:sp>
      <p:pic>
        <p:nvPicPr>
          <p:cNvPr id="217" name="Google Shape;217;p7" descr="j0299565"/>
          <p:cNvPicPr preferRelativeResize="0"/>
          <p:nvPr/>
        </p:nvPicPr>
        <p:blipFill rotWithShape="1">
          <a:blip r:embed="rId3">
            <a:alphaModFix/>
          </a:blip>
          <a:srcRect/>
          <a:stretch/>
        </p:blipFill>
        <p:spPr>
          <a:xfrm>
            <a:off x="141287" y="0"/>
            <a:ext cx="631825" cy="1295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221"/>
        <p:cNvGrpSpPr/>
        <p:nvPr/>
      </p:nvGrpSpPr>
      <p:grpSpPr>
        <a:xfrm>
          <a:off x="0" y="0"/>
          <a:ext cx="0" cy="0"/>
          <a:chOff x="0" y="0"/>
          <a:chExt cx="0" cy="0"/>
        </a:xfrm>
      </p:grpSpPr>
      <p:sp>
        <p:nvSpPr>
          <p:cNvPr id="222" name="Google Shape;222;p10"/>
          <p:cNvSpPr txBox="1">
            <a:spLocks noGrp="1"/>
          </p:cNvSpPr>
          <p:nvPr>
            <p:ph type="title"/>
          </p:nvPr>
        </p:nvSpPr>
        <p:spPr>
          <a:xfrm>
            <a:off x="468312" y="188912"/>
            <a:ext cx="8229600" cy="922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Reading Books</a:t>
            </a:r>
            <a:endParaRPr/>
          </a:p>
        </p:txBody>
      </p:sp>
      <p:sp>
        <p:nvSpPr>
          <p:cNvPr id="223" name="Google Shape;223;p10"/>
          <p:cNvSpPr txBox="1">
            <a:spLocks noGrp="1"/>
          </p:cNvSpPr>
          <p:nvPr>
            <p:ph type="body" idx="1"/>
          </p:nvPr>
        </p:nvSpPr>
        <p:spPr>
          <a:xfrm>
            <a:off x="468312" y="1268412"/>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hlink"/>
              </a:buClr>
              <a:buSzPts val="1680"/>
              <a:buFont typeface="Noto Sans Symbols"/>
              <a:buChar char="■"/>
            </a:pPr>
            <a:r>
              <a:rPr lang="en-US" sz="2800" dirty="0">
                <a:latin typeface="Arial"/>
                <a:ea typeface="Arial"/>
                <a:cs typeface="Arial"/>
                <a:sym typeface="Arial"/>
              </a:rPr>
              <a:t>Most</a:t>
            </a:r>
            <a:r>
              <a:rPr lang="en-US" sz="2800" b="0" i="0" u="none" dirty="0">
                <a:solidFill>
                  <a:schemeClr val="lt1"/>
                </a:solidFill>
                <a:latin typeface="Arial"/>
                <a:ea typeface="Arial"/>
                <a:cs typeface="Arial"/>
                <a:sym typeface="Arial"/>
              </a:rPr>
              <a:t> children will</a:t>
            </a:r>
            <a:r>
              <a:rPr lang="en-US" sz="2800" dirty="0">
                <a:latin typeface="Arial"/>
                <a:ea typeface="Arial"/>
                <a:cs typeface="Arial"/>
                <a:sym typeface="Arial"/>
              </a:rPr>
              <a:t> already</a:t>
            </a:r>
            <a:r>
              <a:rPr lang="en-US" sz="2800" b="0" i="0" u="none" dirty="0">
                <a:solidFill>
                  <a:schemeClr val="lt1"/>
                </a:solidFill>
                <a:latin typeface="Arial"/>
                <a:ea typeface="Arial"/>
                <a:cs typeface="Arial"/>
                <a:sym typeface="Arial"/>
              </a:rPr>
              <a:t> </a:t>
            </a:r>
            <a:r>
              <a:rPr lang="en-US" sz="2800" dirty="0">
                <a:latin typeface="Arial"/>
                <a:ea typeface="Arial"/>
                <a:cs typeface="Arial"/>
                <a:sym typeface="Arial"/>
              </a:rPr>
              <a:t>have a</a:t>
            </a:r>
            <a:r>
              <a:rPr lang="en-US" sz="2800" b="0" i="0" u="none" dirty="0">
                <a:solidFill>
                  <a:schemeClr val="lt1"/>
                </a:solidFill>
                <a:latin typeface="Arial"/>
                <a:ea typeface="Arial"/>
                <a:cs typeface="Arial"/>
                <a:sym typeface="Arial"/>
              </a:rPr>
              <a:t> home reading book from school</a:t>
            </a:r>
            <a:r>
              <a:rPr lang="en-US" sz="2800" dirty="0">
                <a:latin typeface="Arial"/>
                <a:ea typeface="Arial"/>
                <a:cs typeface="Arial"/>
                <a:sym typeface="Arial"/>
              </a:rPr>
              <a:t>.</a:t>
            </a:r>
            <a:endParaRPr sz="2800" b="0" i="0" u="none" dirty="0">
              <a:solidFill>
                <a:schemeClr val="lt1"/>
              </a:solidFill>
              <a:latin typeface="Arial"/>
              <a:ea typeface="Arial"/>
              <a:cs typeface="Arial"/>
              <a:sym typeface="Arial"/>
            </a:endParaRPr>
          </a:p>
          <a:p>
            <a:pPr marL="342900" lvl="0" indent="0" algn="l" rtl="0">
              <a:lnSpc>
                <a:spcPct val="80000"/>
              </a:lnSpc>
              <a:spcBef>
                <a:spcPts val="0"/>
              </a:spcBef>
              <a:spcAft>
                <a:spcPts val="0"/>
              </a:spcAft>
              <a:buSzPts val="1080"/>
              <a:buNone/>
            </a:pPr>
            <a:endParaRPr sz="2800" dirty="0">
              <a:latin typeface="Arial"/>
              <a:ea typeface="Arial"/>
              <a:cs typeface="Arial"/>
              <a:sym typeface="Arial"/>
            </a:endParaRPr>
          </a:p>
          <a:p>
            <a:pPr marL="342900" lvl="0" indent="-342900" algn="l" rtl="0">
              <a:lnSpc>
                <a:spcPct val="80000"/>
              </a:lnSpc>
              <a:spcBef>
                <a:spcPts val="560"/>
              </a:spcBef>
              <a:spcAft>
                <a:spcPts val="0"/>
              </a:spcAft>
              <a:buClr>
                <a:schemeClr val="hlink"/>
              </a:buClr>
              <a:buSzPts val="1680"/>
              <a:buFont typeface="Noto Sans Symbols"/>
              <a:buChar char="■"/>
            </a:pPr>
            <a:r>
              <a:rPr lang="en-US" sz="2800" b="0" i="0" u="none" dirty="0">
                <a:solidFill>
                  <a:schemeClr val="lt1"/>
                </a:solidFill>
                <a:latin typeface="Arial"/>
                <a:ea typeface="Arial"/>
                <a:cs typeface="Arial"/>
                <a:sym typeface="Arial"/>
              </a:rPr>
              <a:t>Please read with your children as often as possible and write in their reading log.  </a:t>
            </a:r>
            <a:endParaRPr dirty="0"/>
          </a:p>
          <a:p>
            <a:pPr marL="342900" lvl="0" indent="-308610" algn="l" rtl="0">
              <a:lnSpc>
                <a:spcPct val="80000"/>
              </a:lnSpc>
              <a:spcBef>
                <a:spcPts val="180"/>
              </a:spcBef>
              <a:spcAft>
                <a:spcPts val="0"/>
              </a:spcAft>
              <a:buClr>
                <a:schemeClr val="hlink"/>
              </a:buClr>
              <a:buSzPts val="540"/>
              <a:buFont typeface="Noto Sans Symbols"/>
              <a:buNone/>
            </a:pPr>
            <a:endParaRPr sz="900" b="0" i="0" u="none" dirty="0">
              <a:solidFill>
                <a:schemeClr val="lt1"/>
              </a:solidFill>
              <a:latin typeface="Arial"/>
              <a:ea typeface="Arial"/>
              <a:cs typeface="Arial"/>
              <a:sym typeface="Arial"/>
            </a:endParaRPr>
          </a:p>
          <a:p>
            <a:pPr marL="342900" lvl="0" indent="-342900" algn="l" rtl="0">
              <a:lnSpc>
                <a:spcPct val="80000"/>
              </a:lnSpc>
              <a:spcBef>
                <a:spcPts val="560"/>
              </a:spcBef>
              <a:spcAft>
                <a:spcPts val="0"/>
              </a:spcAft>
              <a:buClr>
                <a:schemeClr val="hlink"/>
              </a:buClr>
              <a:buSzPts val="1680"/>
              <a:buFont typeface="Noto Sans Symbols"/>
              <a:buChar char="■"/>
            </a:pPr>
            <a:r>
              <a:rPr lang="en-US" sz="2800" b="0" i="0" u="none" dirty="0">
                <a:solidFill>
                  <a:schemeClr val="lt1"/>
                </a:solidFill>
                <a:latin typeface="Arial"/>
                <a:ea typeface="Arial"/>
                <a:cs typeface="Arial"/>
                <a:sym typeface="Arial"/>
              </a:rPr>
              <a:t>They should also be encouraged to read ‘real’ books from home or the library. Please try and take your child down and have a look at the lovely children's section.</a:t>
            </a:r>
            <a:endParaRPr dirty="0"/>
          </a:p>
        </p:txBody>
      </p:sp>
      <p:pic>
        <p:nvPicPr>
          <p:cNvPr id="224" name="Google Shape;224;p10" descr="C:\Users\Emma\AppData\Local\Microsoft\Windows\Temporary Internet Files\Content.IE5\3LE36XDR\MC900088956[1].wmf"/>
          <p:cNvPicPr preferRelativeResize="0"/>
          <p:nvPr/>
        </p:nvPicPr>
        <p:blipFill rotWithShape="1">
          <a:blip r:embed="rId3">
            <a:alphaModFix/>
          </a:blip>
          <a:srcRect/>
          <a:stretch/>
        </p:blipFill>
        <p:spPr>
          <a:xfrm>
            <a:off x="7308850" y="5627687"/>
            <a:ext cx="1944687" cy="1206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228"/>
        <p:cNvGrpSpPr/>
        <p:nvPr/>
      </p:nvGrpSpPr>
      <p:grpSpPr>
        <a:xfrm>
          <a:off x="0" y="0"/>
          <a:ext cx="0" cy="0"/>
          <a:chOff x="0" y="0"/>
          <a:chExt cx="0" cy="0"/>
        </a:xfrm>
      </p:grpSpPr>
      <p:sp>
        <p:nvSpPr>
          <p:cNvPr id="229" name="Google Shape;229;p11"/>
          <p:cNvSpPr txBox="1">
            <a:spLocks noGrp="1"/>
          </p:cNvSpPr>
          <p:nvPr>
            <p:ph type="title"/>
          </p:nvPr>
        </p:nvSpPr>
        <p:spPr>
          <a:xfrm>
            <a:off x="468312" y="260350"/>
            <a:ext cx="8229600" cy="10636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Reading Books</a:t>
            </a:r>
            <a:endParaRPr/>
          </a:p>
        </p:txBody>
      </p:sp>
      <p:sp>
        <p:nvSpPr>
          <p:cNvPr id="230" name="Google Shape;230;p11"/>
          <p:cNvSpPr txBox="1">
            <a:spLocks noGrp="1"/>
          </p:cNvSpPr>
          <p:nvPr>
            <p:ph type="body" idx="1"/>
          </p:nvPr>
        </p:nvSpPr>
        <p:spPr>
          <a:xfrm>
            <a:off x="468312" y="1196975"/>
            <a:ext cx="8229600" cy="51847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1080"/>
              <a:buFont typeface="Noto Sans Symbols"/>
              <a:buChar char="■"/>
            </a:pPr>
            <a:r>
              <a:rPr lang="en-US" sz="1800" b="0" i="0" u="none" strike="noStrike" cap="none">
                <a:solidFill>
                  <a:schemeClr val="lt1"/>
                </a:solidFill>
                <a:latin typeface="Arial"/>
                <a:ea typeface="Arial"/>
                <a:cs typeface="Arial"/>
                <a:sym typeface="Arial"/>
              </a:rPr>
              <a:t>Reading books need to be sent back in in the book bag.</a:t>
            </a:r>
            <a:endParaRPr/>
          </a:p>
          <a:p>
            <a:pPr marL="342900" marR="0" lvl="0" indent="-274320" algn="l" rtl="0">
              <a:lnSpc>
                <a:spcPct val="100000"/>
              </a:lnSpc>
              <a:spcBef>
                <a:spcPts val="360"/>
              </a:spcBef>
              <a:spcAft>
                <a:spcPts val="0"/>
              </a:spcAft>
              <a:buClr>
                <a:schemeClr val="hlink"/>
              </a:buClr>
              <a:buSzPts val="1080"/>
              <a:buFont typeface="Noto Sans Symbols"/>
              <a:buNone/>
            </a:pPr>
            <a:endParaRPr sz="1800" b="0" i="0" u="none" strike="noStrike" cap="none">
              <a:solidFill>
                <a:schemeClr val="lt1"/>
              </a:solidFill>
              <a:latin typeface="Arial"/>
              <a:ea typeface="Arial"/>
              <a:cs typeface="Arial"/>
              <a:sym typeface="Arial"/>
            </a:endParaRPr>
          </a:p>
          <a:p>
            <a:pPr marL="342900" marR="0" lvl="0" indent="-342900" algn="l" rtl="0">
              <a:lnSpc>
                <a:spcPct val="100000"/>
              </a:lnSpc>
              <a:spcBef>
                <a:spcPts val="360"/>
              </a:spcBef>
              <a:spcAft>
                <a:spcPts val="0"/>
              </a:spcAft>
              <a:buClr>
                <a:schemeClr val="hlink"/>
              </a:buClr>
              <a:buSzPts val="1080"/>
              <a:buFont typeface="Noto Sans Symbols"/>
              <a:buChar char="■"/>
            </a:pPr>
            <a:r>
              <a:rPr lang="en-US" sz="1800" b="0" i="0" u="none" strike="noStrike" cap="none">
                <a:solidFill>
                  <a:schemeClr val="lt1"/>
                </a:solidFill>
                <a:latin typeface="Arial"/>
                <a:ea typeface="Arial"/>
                <a:cs typeface="Arial"/>
                <a:sym typeface="Arial"/>
              </a:rPr>
              <a:t>We read every day with the children in all subjects and will write in their reading logs once a week after whole class, individual or guided group reading.  If you feel your child needs to change reading levels please email us.</a:t>
            </a:r>
            <a:endParaRPr/>
          </a:p>
          <a:p>
            <a:pPr marL="342900" marR="0" lvl="0" indent="-274320" algn="l" rtl="0">
              <a:lnSpc>
                <a:spcPct val="100000"/>
              </a:lnSpc>
              <a:spcBef>
                <a:spcPts val="360"/>
              </a:spcBef>
              <a:spcAft>
                <a:spcPts val="0"/>
              </a:spcAft>
              <a:buClr>
                <a:schemeClr val="hlink"/>
              </a:buClr>
              <a:buSzPts val="1080"/>
              <a:buFont typeface="Noto Sans Symbols"/>
              <a:buNone/>
            </a:pPr>
            <a:endParaRPr sz="1800" b="0" i="0" u="none" strike="noStrike" cap="none">
              <a:solidFill>
                <a:schemeClr val="lt1"/>
              </a:solidFill>
              <a:latin typeface="Arial"/>
              <a:ea typeface="Arial"/>
              <a:cs typeface="Arial"/>
              <a:sym typeface="Arial"/>
            </a:endParaRPr>
          </a:p>
          <a:p>
            <a:pPr marL="342900" marR="0" lvl="0" indent="-342900" algn="l" rtl="0">
              <a:lnSpc>
                <a:spcPct val="100000"/>
              </a:lnSpc>
              <a:spcBef>
                <a:spcPts val="360"/>
              </a:spcBef>
              <a:spcAft>
                <a:spcPts val="0"/>
              </a:spcAft>
              <a:buClr>
                <a:schemeClr val="hlink"/>
              </a:buClr>
              <a:buSzPts val="1080"/>
              <a:buFont typeface="Noto Sans Symbols"/>
              <a:buChar char="■"/>
            </a:pPr>
            <a:r>
              <a:rPr lang="en-US" sz="1800" b="0" i="0" u="none" strike="noStrike" cap="none">
                <a:solidFill>
                  <a:schemeClr val="lt1"/>
                </a:solidFill>
                <a:latin typeface="Arial"/>
                <a:ea typeface="Arial"/>
                <a:cs typeface="Arial"/>
                <a:sym typeface="Arial"/>
              </a:rPr>
              <a:t>At this early stage when sharing picture books the focus is on talking through the pictures and developing the use of ‘story book’ language, as their phonic skills develop they will bring home books linked to the sounds we have taught.</a:t>
            </a:r>
            <a:endParaRPr/>
          </a:p>
          <a:p>
            <a:pPr marL="342900" marR="0" lvl="0" indent="-274320" algn="l" rtl="0">
              <a:lnSpc>
                <a:spcPct val="100000"/>
              </a:lnSpc>
              <a:spcBef>
                <a:spcPts val="360"/>
              </a:spcBef>
              <a:spcAft>
                <a:spcPts val="0"/>
              </a:spcAft>
              <a:buClr>
                <a:schemeClr val="hlink"/>
              </a:buClr>
              <a:buSzPts val="1080"/>
              <a:buFont typeface="Noto Sans Symbols"/>
              <a:buNone/>
            </a:pPr>
            <a:endParaRPr sz="1800" b="0" i="0" u="none" strike="noStrike" cap="none">
              <a:solidFill>
                <a:schemeClr val="lt1"/>
              </a:solidFill>
              <a:latin typeface="Arial"/>
              <a:ea typeface="Arial"/>
              <a:cs typeface="Arial"/>
              <a:sym typeface="Arial"/>
            </a:endParaRPr>
          </a:p>
          <a:p>
            <a:pPr marL="342900" marR="0" lvl="0" indent="-342900" algn="l" rtl="0">
              <a:lnSpc>
                <a:spcPct val="100000"/>
              </a:lnSpc>
              <a:spcBef>
                <a:spcPts val="360"/>
              </a:spcBef>
              <a:spcAft>
                <a:spcPts val="0"/>
              </a:spcAft>
              <a:buClr>
                <a:schemeClr val="hlink"/>
              </a:buClr>
              <a:buSzPts val="1080"/>
              <a:buFont typeface="Noto Sans Symbols"/>
              <a:buChar char="■"/>
            </a:pPr>
            <a:r>
              <a:rPr lang="en-US" sz="1800" b="0" i="0" u="none" strike="noStrike" cap="none">
                <a:solidFill>
                  <a:schemeClr val="lt1"/>
                </a:solidFill>
                <a:latin typeface="Arial"/>
                <a:ea typeface="Arial"/>
                <a:cs typeface="Arial"/>
                <a:sym typeface="Arial"/>
              </a:rPr>
              <a:t>When reading the Big Cat Phonic Reading Scheme Books it is important that phonics is the first and main strategy used to decode the words. Books will be carefully matched to the phonemes they have been taught. Children will be taught to read </a:t>
            </a:r>
            <a:r>
              <a:rPr lang="en-US" sz="1800">
                <a:latin typeface="Arial"/>
                <a:ea typeface="Arial"/>
                <a:cs typeface="Arial"/>
                <a:sym typeface="Arial"/>
              </a:rPr>
              <a:t>‘tricky’ words by sight.</a:t>
            </a:r>
            <a:endParaRPr/>
          </a:p>
          <a:p>
            <a:pPr marL="342900" marR="0" lvl="0" indent="-274320" algn="l" rtl="0">
              <a:lnSpc>
                <a:spcPct val="100000"/>
              </a:lnSpc>
              <a:spcBef>
                <a:spcPts val="360"/>
              </a:spcBef>
              <a:spcAft>
                <a:spcPts val="0"/>
              </a:spcAft>
              <a:buClr>
                <a:schemeClr val="hlink"/>
              </a:buClr>
              <a:buSzPts val="1080"/>
              <a:buFont typeface="Noto Sans Symbols"/>
              <a:buNone/>
            </a:pPr>
            <a:endParaRPr sz="1800" b="0" i="0" u="non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234"/>
        <p:cNvGrpSpPr/>
        <p:nvPr/>
      </p:nvGrpSpPr>
      <p:grpSpPr>
        <a:xfrm>
          <a:off x="0" y="0"/>
          <a:ext cx="0" cy="0"/>
          <a:chOff x="0" y="0"/>
          <a:chExt cx="0" cy="0"/>
        </a:xfrm>
      </p:grpSpPr>
      <p:sp>
        <p:nvSpPr>
          <p:cNvPr id="235" name="Google Shape;235;p12"/>
          <p:cNvSpPr txBox="1"/>
          <p:nvPr/>
        </p:nvSpPr>
        <p:spPr>
          <a:xfrm>
            <a:off x="468312" y="260350"/>
            <a:ext cx="8229600" cy="10636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1" i="0" u="none" strike="noStrike" cap="none">
                <a:solidFill>
                  <a:schemeClr val="lt2"/>
                </a:solidFill>
                <a:latin typeface="Arial"/>
                <a:ea typeface="Arial"/>
                <a:cs typeface="Arial"/>
                <a:sym typeface="Arial"/>
              </a:rPr>
              <a:t>Book Bags</a:t>
            </a:r>
            <a:endParaRPr sz="1400" b="0" i="0" u="none" strike="noStrike" cap="none">
              <a:solidFill>
                <a:srgbClr val="000000"/>
              </a:solidFill>
              <a:latin typeface="Arial"/>
              <a:ea typeface="Arial"/>
              <a:cs typeface="Arial"/>
              <a:sym typeface="Arial"/>
            </a:endParaRPr>
          </a:p>
        </p:txBody>
      </p:sp>
      <p:sp>
        <p:nvSpPr>
          <p:cNvPr id="236" name="Google Shape;236;p12"/>
          <p:cNvSpPr txBox="1"/>
          <p:nvPr/>
        </p:nvSpPr>
        <p:spPr>
          <a:xfrm>
            <a:off x="469900" y="1484312"/>
            <a:ext cx="8229600" cy="5184775"/>
          </a:xfrm>
          <a:prstGeom prst="rect">
            <a:avLst/>
          </a:prstGeom>
          <a:noFill/>
          <a:ln>
            <a:noFill/>
          </a:ln>
        </p:spPr>
        <p:txBody>
          <a:bodyPr spcFirstLastPara="1" wrap="square" lIns="91425" tIns="45700" rIns="91425" bIns="45700" anchor="t" anchorCtr="0">
            <a:noAutofit/>
          </a:bodyPr>
          <a:lstStyle/>
          <a:p>
            <a:pPr marL="563880" marR="0" lvl="0" indent="-457200" algn="l" rtl="0">
              <a:lnSpc>
                <a:spcPct val="100000"/>
              </a:lnSpc>
              <a:spcBef>
                <a:spcPts val="560"/>
              </a:spcBef>
              <a:spcAft>
                <a:spcPts val="0"/>
              </a:spcAft>
              <a:buClr>
                <a:schemeClr val="hlink"/>
              </a:buClr>
              <a:buSzPts val="1680"/>
              <a:buFont typeface="Arial" panose="020B0604020202020204" pitchFamily="34" charset="0"/>
              <a:buChar char="•"/>
            </a:pPr>
            <a:r>
              <a:rPr lang="en-GB" sz="2800" dirty="0" smtClean="0">
                <a:solidFill>
                  <a:schemeClr val="lt1"/>
                </a:solidFill>
              </a:rPr>
              <a:t>Please make sure all books and reading logs are returned daily. Due to sharing phonic texts across several class, we would appreciate all texts ( 1 at a time ) brought back into school.</a:t>
            </a:r>
            <a:endParaRPr sz="2800" b="0" i="0" u="none" strike="noStrike" cap="none" dirty="0">
              <a:solidFill>
                <a:schemeClr val="lt1"/>
              </a:solidFill>
              <a:latin typeface="Arial"/>
              <a:ea typeface="Arial"/>
              <a:cs typeface="Arial"/>
              <a:sym typeface="Arial"/>
            </a:endParaRPr>
          </a:p>
          <a:p>
            <a:pPr marL="342900" marR="0" lvl="0" indent="-342900" algn="l" rtl="0">
              <a:lnSpc>
                <a:spcPct val="100000"/>
              </a:lnSpc>
              <a:spcBef>
                <a:spcPts val="560"/>
              </a:spcBef>
              <a:spcAft>
                <a:spcPts val="0"/>
              </a:spcAft>
              <a:buClr>
                <a:schemeClr val="hlink"/>
              </a:buClr>
              <a:buSzPts val="1680"/>
              <a:buFont typeface="Noto Sans Symbols"/>
              <a:buChar char="■"/>
            </a:pPr>
            <a:r>
              <a:rPr lang="en-US" sz="2800" b="0" i="0" u="none" strike="noStrike" cap="none" dirty="0">
                <a:solidFill>
                  <a:schemeClr val="lt1"/>
                </a:solidFill>
                <a:latin typeface="Arial"/>
                <a:ea typeface="Arial"/>
                <a:cs typeface="Arial"/>
                <a:sym typeface="Arial"/>
              </a:rPr>
              <a:t>Last year we lost several books because of water bottles leaking on them or fruit g</a:t>
            </a:r>
            <a:r>
              <a:rPr lang="en-US" sz="2800" dirty="0">
                <a:solidFill>
                  <a:schemeClr val="lt1"/>
                </a:solidFill>
              </a:rPr>
              <a:t>ett</a:t>
            </a:r>
            <a:r>
              <a:rPr lang="en-US" sz="2800" b="0" i="0" u="none" strike="noStrike" cap="none" dirty="0">
                <a:solidFill>
                  <a:schemeClr val="lt1"/>
                </a:solidFill>
                <a:latin typeface="Arial"/>
                <a:ea typeface="Arial"/>
                <a:cs typeface="Arial"/>
                <a:sym typeface="Arial"/>
              </a:rPr>
              <a:t>ing </a:t>
            </a:r>
            <a:r>
              <a:rPr lang="en-US" sz="2800" dirty="0">
                <a:solidFill>
                  <a:schemeClr val="lt1"/>
                </a:solidFill>
              </a:rPr>
              <a:t>squished</a:t>
            </a:r>
            <a:r>
              <a:rPr lang="en-US" sz="2800" b="0" i="0" u="none" strike="noStrike" cap="none" dirty="0">
                <a:solidFill>
                  <a:schemeClr val="lt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342900" marR="0" lvl="0" indent="-236220" algn="l" rtl="0">
              <a:lnSpc>
                <a:spcPct val="100000"/>
              </a:lnSpc>
              <a:spcBef>
                <a:spcPts val="560"/>
              </a:spcBef>
              <a:spcAft>
                <a:spcPts val="0"/>
              </a:spcAft>
              <a:buClr>
                <a:schemeClr val="hlink"/>
              </a:buClr>
              <a:buSzPts val="1680"/>
              <a:buFont typeface="Noto Sans Symbols"/>
              <a:buNone/>
            </a:pPr>
            <a:endParaRPr sz="2800" b="0" i="0" u="none" strike="noStrike" cap="none" dirty="0">
              <a:solidFill>
                <a:schemeClr val="lt1"/>
              </a:solidFill>
              <a:latin typeface="Arial"/>
              <a:ea typeface="Arial"/>
              <a:cs typeface="Arial"/>
              <a:sym typeface="Arial"/>
            </a:endParaRPr>
          </a:p>
          <a:p>
            <a:pPr marL="342900" marR="0" lvl="0" indent="-342900" algn="l" rtl="0">
              <a:lnSpc>
                <a:spcPct val="100000"/>
              </a:lnSpc>
              <a:spcBef>
                <a:spcPts val="560"/>
              </a:spcBef>
              <a:spcAft>
                <a:spcPts val="0"/>
              </a:spcAft>
              <a:buClr>
                <a:schemeClr val="hlink"/>
              </a:buClr>
              <a:buSzPts val="1680"/>
              <a:buFont typeface="Noto Sans Symbols"/>
              <a:buChar char="■"/>
            </a:pPr>
            <a:r>
              <a:rPr lang="en-US" sz="2800" dirty="0" smtClean="0">
                <a:solidFill>
                  <a:schemeClr val="lt1"/>
                </a:solidFill>
              </a:rPr>
              <a:t>School staff will be changing phonics books at least once a week.</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40"/>
        <p:cNvGrpSpPr/>
        <p:nvPr/>
      </p:nvGrpSpPr>
      <p:grpSpPr>
        <a:xfrm>
          <a:off x="0" y="0"/>
          <a:ext cx="0" cy="0"/>
          <a:chOff x="0" y="0"/>
          <a:chExt cx="0" cy="0"/>
        </a:xfrm>
      </p:grpSpPr>
      <p:pic>
        <p:nvPicPr>
          <p:cNvPr id="241" name="Google Shape;241;p13"/>
          <p:cNvPicPr preferRelativeResize="0">
            <a:picLocks noGrp="1"/>
          </p:cNvPicPr>
          <p:nvPr>
            <p:ph type="body" idx="1"/>
          </p:nvPr>
        </p:nvPicPr>
        <p:blipFill rotWithShape="1">
          <a:blip r:embed="rId3">
            <a:alphaModFix/>
          </a:blip>
          <a:srcRect/>
          <a:stretch/>
        </p:blipFill>
        <p:spPr>
          <a:xfrm>
            <a:off x="1568738" y="2133599"/>
            <a:ext cx="3219161" cy="4598842"/>
          </a:xfrm>
          <a:prstGeom prst="rect">
            <a:avLst/>
          </a:prstGeom>
          <a:noFill/>
          <a:ln>
            <a:noFill/>
          </a:ln>
        </p:spPr>
      </p:pic>
      <p:pic>
        <p:nvPicPr>
          <p:cNvPr id="242" name="Google Shape;242;p13"/>
          <p:cNvPicPr preferRelativeResize="0"/>
          <p:nvPr/>
        </p:nvPicPr>
        <p:blipFill rotWithShape="1">
          <a:blip r:embed="rId4">
            <a:alphaModFix/>
          </a:blip>
          <a:srcRect/>
          <a:stretch/>
        </p:blipFill>
        <p:spPr>
          <a:xfrm>
            <a:off x="1763711" y="188912"/>
            <a:ext cx="6048375" cy="1944687"/>
          </a:xfrm>
          <a:prstGeom prst="rect">
            <a:avLst/>
          </a:prstGeom>
          <a:noFill/>
          <a:ln>
            <a:noFill/>
          </a:ln>
        </p:spPr>
      </p:pic>
      <p:sp>
        <p:nvSpPr>
          <p:cNvPr id="2" name="TextBox 1"/>
          <p:cNvSpPr txBox="1"/>
          <p:nvPr/>
        </p:nvSpPr>
        <p:spPr>
          <a:xfrm>
            <a:off x="5403273" y="2590800"/>
            <a:ext cx="2729345" cy="3970318"/>
          </a:xfrm>
          <a:prstGeom prst="rect">
            <a:avLst/>
          </a:prstGeom>
          <a:noFill/>
        </p:spPr>
        <p:txBody>
          <a:bodyPr wrap="square" rtlCol="0">
            <a:spAutoFit/>
          </a:bodyPr>
          <a:lstStyle/>
          <a:p>
            <a:r>
              <a:rPr lang="en-GB" sz="1800" dirty="0" smtClean="0">
                <a:latin typeface="Comic Sans MS" panose="030F0702030302020204" pitchFamily="66" charset="0"/>
              </a:rPr>
              <a:t>In reception, we teach children to form their letter in ‘ basic print ‘.</a:t>
            </a:r>
          </a:p>
          <a:p>
            <a:endParaRPr lang="en-GB" sz="1800" dirty="0">
              <a:latin typeface="Comic Sans MS" panose="030F0702030302020204" pitchFamily="66" charset="0"/>
            </a:endParaRPr>
          </a:p>
          <a:p>
            <a:r>
              <a:rPr lang="en-GB" sz="1800" dirty="0" smtClean="0">
                <a:latin typeface="Comic Sans MS" panose="030F0702030302020204" pitchFamily="66" charset="0"/>
              </a:rPr>
              <a:t>With their progression to Year One, we will introduce ‘ lead in’s ‘ to develop their understanding and confidence with handwriting. This will support their ability to join up their writing in their later school life.  </a:t>
            </a:r>
            <a:endParaRPr lang="en-GB" sz="1800" dirty="0">
              <a:latin typeface="Comic Sans MS" panose="030F0702030302020204" pitchFamily="66"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46"/>
        <p:cNvGrpSpPr/>
        <p:nvPr/>
      </p:nvGrpSpPr>
      <p:grpSpPr>
        <a:xfrm>
          <a:off x="0" y="0"/>
          <a:ext cx="0" cy="0"/>
          <a:chOff x="0" y="0"/>
          <a:chExt cx="0" cy="0"/>
        </a:xfrm>
      </p:grpSpPr>
      <p:sp>
        <p:nvSpPr>
          <p:cNvPr id="247" name="Google Shape;247;p8"/>
          <p:cNvSpPr txBox="1">
            <a:spLocks noGrp="1"/>
          </p:cNvSpPr>
          <p:nvPr>
            <p:ph type="title"/>
          </p:nvPr>
        </p:nvSpPr>
        <p:spPr>
          <a:xfrm>
            <a:off x="457200" y="53975"/>
            <a:ext cx="8229600" cy="74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2800"/>
              <a:buFont typeface="Arial"/>
              <a:buNone/>
            </a:pPr>
            <a:r>
              <a:rPr lang="en-US" sz="2800" b="1" i="0" u="none">
                <a:solidFill>
                  <a:schemeClr val="lt2"/>
                </a:solidFill>
                <a:latin typeface="Arial"/>
                <a:ea typeface="Arial"/>
                <a:cs typeface="Arial"/>
                <a:sym typeface="Arial"/>
              </a:rPr>
              <a:t>Maths Resources</a:t>
            </a:r>
            <a:endParaRPr/>
          </a:p>
        </p:txBody>
      </p:sp>
      <p:sp>
        <p:nvSpPr>
          <p:cNvPr id="248" name="Google Shape;248;p8"/>
          <p:cNvSpPr txBox="1">
            <a:spLocks noGrp="1"/>
          </p:cNvSpPr>
          <p:nvPr>
            <p:ph type="body" idx="1"/>
          </p:nvPr>
        </p:nvSpPr>
        <p:spPr>
          <a:xfrm>
            <a:off x="457200" y="634200"/>
            <a:ext cx="8229600" cy="1371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SzPts val="1080"/>
              <a:buNone/>
            </a:pPr>
            <a:r>
              <a:rPr lang="en-US" sz="2400" b="1" u="sng" dirty="0" err="1">
                <a:latin typeface="Arial"/>
                <a:ea typeface="Arial"/>
                <a:cs typeface="Arial"/>
                <a:sym typeface="Arial"/>
              </a:rPr>
              <a:t>Subitising</a:t>
            </a:r>
            <a:endParaRPr sz="2400" b="1" u="sng" dirty="0">
              <a:latin typeface="Arial"/>
              <a:ea typeface="Arial"/>
              <a:cs typeface="Arial"/>
              <a:sym typeface="Arial"/>
            </a:endParaRPr>
          </a:p>
          <a:p>
            <a:pPr marL="0" marR="0" lvl="0" indent="0" algn="l" rtl="0">
              <a:lnSpc>
                <a:spcPct val="100000"/>
              </a:lnSpc>
              <a:spcBef>
                <a:spcPts val="480"/>
              </a:spcBef>
              <a:spcAft>
                <a:spcPts val="0"/>
              </a:spcAft>
              <a:buSzPts val="1080"/>
              <a:buNone/>
            </a:pPr>
            <a:r>
              <a:rPr lang="en-US" sz="2400" dirty="0" err="1">
                <a:latin typeface="Arial"/>
                <a:ea typeface="Arial"/>
                <a:cs typeface="Arial"/>
                <a:sym typeface="Arial"/>
              </a:rPr>
              <a:t>Subitising</a:t>
            </a:r>
            <a:r>
              <a:rPr lang="en-US" sz="2400" dirty="0">
                <a:latin typeface="Arial"/>
                <a:ea typeface="Arial"/>
                <a:cs typeface="Arial"/>
                <a:sym typeface="Arial"/>
              </a:rPr>
              <a:t> is the ability to look at a small set of objects and instantly know how many there are without counting them.</a:t>
            </a:r>
            <a:endParaRPr sz="2400" dirty="0">
              <a:latin typeface="Arial"/>
              <a:ea typeface="Arial"/>
              <a:cs typeface="Arial"/>
              <a:sym typeface="Arial"/>
            </a:endParaRPr>
          </a:p>
          <a:p>
            <a:pPr marL="0" marR="0" lvl="0" indent="0" algn="l" rtl="0">
              <a:lnSpc>
                <a:spcPct val="100000"/>
              </a:lnSpc>
              <a:spcBef>
                <a:spcPts val="480"/>
              </a:spcBef>
              <a:spcAft>
                <a:spcPts val="0"/>
              </a:spcAft>
              <a:buSzPts val="1080"/>
              <a:buNone/>
            </a:pPr>
            <a:endParaRPr sz="2400" dirty="0">
              <a:latin typeface="Arial"/>
              <a:ea typeface="Arial"/>
              <a:cs typeface="Arial"/>
              <a:sym typeface="Arial"/>
            </a:endParaRPr>
          </a:p>
          <a:p>
            <a:pPr marL="0" marR="0" lvl="0" indent="0" algn="l" rtl="0">
              <a:lnSpc>
                <a:spcPct val="100000"/>
              </a:lnSpc>
              <a:spcBef>
                <a:spcPts val="480"/>
              </a:spcBef>
              <a:spcAft>
                <a:spcPts val="0"/>
              </a:spcAft>
              <a:buClr>
                <a:schemeClr val="hlink"/>
              </a:buClr>
              <a:buSzPts val="1440"/>
              <a:buFont typeface="Noto Sans Symbols"/>
              <a:buNone/>
            </a:pPr>
            <a:endParaRPr sz="2400" b="0" i="0" u="none" strike="noStrike" cap="none" dirty="0">
              <a:solidFill>
                <a:schemeClr val="lt1"/>
              </a:solidFill>
              <a:latin typeface="Arial"/>
              <a:ea typeface="Arial"/>
              <a:cs typeface="Arial"/>
              <a:sym typeface="Arial"/>
            </a:endParaRPr>
          </a:p>
          <a:p>
            <a:pPr marL="0" marR="0" lvl="0" indent="0" algn="l" rtl="0">
              <a:lnSpc>
                <a:spcPct val="100000"/>
              </a:lnSpc>
              <a:spcBef>
                <a:spcPts val="480"/>
              </a:spcBef>
              <a:spcAft>
                <a:spcPts val="0"/>
              </a:spcAft>
              <a:buClr>
                <a:schemeClr val="hlink"/>
              </a:buClr>
              <a:buSzPts val="1440"/>
              <a:buFont typeface="Noto Sans Symbols"/>
              <a:buNone/>
            </a:pPr>
            <a:endParaRPr dirty="0"/>
          </a:p>
        </p:txBody>
      </p:sp>
      <p:pic>
        <p:nvPicPr>
          <p:cNvPr id="249" name="Google Shape;249;p8"/>
          <p:cNvPicPr preferRelativeResize="0"/>
          <p:nvPr/>
        </p:nvPicPr>
        <p:blipFill>
          <a:blip r:embed="rId3">
            <a:alphaModFix/>
          </a:blip>
          <a:stretch>
            <a:fillRect/>
          </a:stretch>
        </p:blipFill>
        <p:spPr>
          <a:xfrm>
            <a:off x="4456425" y="3763175"/>
            <a:ext cx="4418575" cy="2945725"/>
          </a:xfrm>
          <a:prstGeom prst="rect">
            <a:avLst/>
          </a:prstGeom>
          <a:noFill/>
          <a:ln>
            <a:noFill/>
          </a:ln>
        </p:spPr>
      </p:pic>
      <p:pic>
        <p:nvPicPr>
          <p:cNvPr id="250" name="Google Shape;250;p8"/>
          <p:cNvPicPr preferRelativeResize="0"/>
          <p:nvPr/>
        </p:nvPicPr>
        <p:blipFill>
          <a:blip r:embed="rId4">
            <a:alphaModFix/>
          </a:blip>
          <a:stretch>
            <a:fillRect/>
          </a:stretch>
        </p:blipFill>
        <p:spPr>
          <a:xfrm>
            <a:off x="305100" y="2110625"/>
            <a:ext cx="4656000" cy="1552000"/>
          </a:xfrm>
          <a:prstGeom prst="rect">
            <a:avLst/>
          </a:prstGeom>
          <a:noFill/>
          <a:ln>
            <a:noFill/>
          </a:ln>
        </p:spPr>
      </p:pic>
      <p:pic>
        <p:nvPicPr>
          <p:cNvPr id="251" name="Google Shape;251;p8"/>
          <p:cNvPicPr preferRelativeResize="0"/>
          <p:nvPr/>
        </p:nvPicPr>
        <p:blipFill>
          <a:blip r:embed="rId5">
            <a:alphaModFix/>
          </a:blip>
          <a:stretch>
            <a:fillRect/>
          </a:stretch>
        </p:blipFill>
        <p:spPr>
          <a:xfrm>
            <a:off x="305100" y="3950163"/>
            <a:ext cx="3333750" cy="2571750"/>
          </a:xfrm>
          <a:prstGeom prst="rect">
            <a:avLst/>
          </a:prstGeom>
          <a:noFill/>
          <a:ln>
            <a:noFill/>
          </a:ln>
        </p:spPr>
      </p:pic>
      <p:pic>
        <p:nvPicPr>
          <p:cNvPr id="2" name="Picture 1"/>
          <p:cNvPicPr>
            <a:picLocks noChangeAspect="1"/>
          </p:cNvPicPr>
          <p:nvPr/>
        </p:nvPicPr>
        <p:blipFill>
          <a:blip r:embed="rId6"/>
          <a:stretch>
            <a:fillRect/>
          </a:stretch>
        </p:blipFill>
        <p:spPr>
          <a:xfrm>
            <a:off x="5116657" y="2106050"/>
            <a:ext cx="3915881" cy="11142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56"/>
        <p:cNvGrpSpPr/>
        <p:nvPr/>
      </p:nvGrpSpPr>
      <p:grpSpPr>
        <a:xfrm>
          <a:off x="0" y="0"/>
          <a:ext cx="0" cy="0"/>
          <a:chOff x="0" y="0"/>
          <a:chExt cx="0" cy="0"/>
        </a:xfrm>
      </p:grpSpPr>
      <p:sp>
        <p:nvSpPr>
          <p:cNvPr id="257" name="Google Shape;257;p14"/>
          <p:cNvSpPr txBox="1"/>
          <p:nvPr/>
        </p:nvSpPr>
        <p:spPr>
          <a:xfrm>
            <a:off x="14287" y="0"/>
            <a:ext cx="9144000" cy="2387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1" i="0" u="none" strike="noStrike" cap="none" dirty="0">
                <a:solidFill>
                  <a:schemeClr val="lt2"/>
                </a:solidFill>
                <a:latin typeface="Arial"/>
                <a:ea typeface="Arial"/>
                <a:cs typeface="Arial"/>
                <a:sym typeface="Arial"/>
              </a:rPr>
              <a:t>In EYFS and Key Stage 1:</a:t>
            </a:r>
            <a:endParaRPr sz="1400" b="0" i="0" u="none" strike="noStrike" cap="none" dirty="0">
              <a:solidFill>
                <a:srgbClr val="000000"/>
              </a:solidFill>
              <a:latin typeface="Arial"/>
              <a:ea typeface="Arial"/>
              <a:cs typeface="Arial"/>
              <a:sym typeface="Arial"/>
            </a:endParaRPr>
          </a:p>
        </p:txBody>
      </p:sp>
      <p:sp>
        <p:nvSpPr>
          <p:cNvPr id="258" name="Google Shape;258;p14"/>
          <p:cNvSpPr txBox="1"/>
          <p:nvPr/>
        </p:nvSpPr>
        <p:spPr>
          <a:xfrm>
            <a:off x="265906" y="1593128"/>
            <a:ext cx="8640762" cy="5078273"/>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1" i="0" u="none" strike="noStrike" cap="none" dirty="0">
                <a:solidFill>
                  <a:schemeClr val="lt1"/>
                </a:solidFill>
                <a:latin typeface="Comic Sans MS" panose="030F0702030302020204" pitchFamily="66" charset="0"/>
                <a:sym typeface="Arial"/>
              </a:rPr>
              <a:t>Our priority is </a:t>
            </a:r>
            <a:r>
              <a:rPr lang="en-US" sz="1800" b="1" i="0" u="sng" strike="noStrike" cap="none" dirty="0">
                <a:solidFill>
                  <a:schemeClr val="lt1"/>
                </a:solidFill>
                <a:latin typeface="Comic Sans MS" panose="030F0702030302020204" pitchFamily="66" charset="0"/>
                <a:sym typeface="Arial"/>
              </a:rPr>
              <a:t>meeting the needs of our children</a:t>
            </a:r>
            <a:r>
              <a:rPr lang="en-US" sz="1800" b="1" i="0" u="none" strike="noStrike" cap="none" dirty="0">
                <a:solidFill>
                  <a:schemeClr val="lt1"/>
                </a:solidFill>
                <a:latin typeface="Comic Sans MS" panose="030F0702030302020204" pitchFamily="66" charset="0"/>
                <a:sym typeface="Arial"/>
              </a:rPr>
              <a:t> – whichever class they are in.</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1" i="0" u="none" strike="noStrike" cap="none" dirty="0">
                <a:solidFill>
                  <a:schemeClr val="lt1"/>
                </a:solidFill>
                <a:latin typeface="Comic Sans MS" panose="030F0702030302020204" pitchFamily="66" charset="0"/>
                <a:sym typeface="Arial"/>
              </a:rPr>
              <a:t>Your child will get the required ‘diet’ for their year group – </a:t>
            </a:r>
            <a:r>
              <a:rPr lang="en-US" sz="1800" b="0" i="1" u="sng" strike="noStrike" cap="none" dirty="0">
                <a:solidFill>
                  <a:schemeClr val="lt1"/>
                </a:solidFill>
                <a:latin typeface="Comic Sans MS" panose="030F0702030302020204" pitchFamily="66" charset="0"/>
                <a:sym typeface="Arial"/>
              </a:rPr>
              <a:t>but also a diet that is tailored to their need </a:t>
            </a:r>
            <a:r>
              <a:rPr lang="en-US" sz="1800" b="1" i="0" u="none" strike="noStrike" cap="none" dirty="0">
                <a:solidFill>
                  <a:schemeClr val="lt1"/>
                </a:solidFill>
                <a:latin typeface="Comic Sans MS" panose="030F0702030302020204" pitchFamily="66" charset="0"/>
                <a:sym typeface="Arial"/>
              </a:rPr>
              <a:t>– this may look different for children in different classes.</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Classes may work completely independently… </a:t>
            </a:r>
            <a:r>
              <a:rPr lang="en-US" sz="1800" b="0" i="1" u="none" strike="noStrike" cap="none" dirty="0">
                <a:solidFill>
                  <a:schemeClr val="lt1"/>
                </a:solidFill>
                <a:latin typeface="Comic Sans MS" panose="030F0702030302020204" pitchFamily="66" charset="0"/>
                <a:sym typeface="Arial"/>
              </a:rPr>
              <a:t>sometimes.</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Classes may work with the class next door… </a:t>
            </a:r>
            <a:r>
              <a:rPr lang="en-US" sz="1800" b="0" i="1" u="none" strike="noStrike" cap="none" dirty="0">
                <a:solidFill>
                  <a:schemeClr val="lt1"/>
                </a:solidFill>
                <a:latin typeface="Comic Sans MS" panose="030F0702030302020204" pitchFamily="66" charset="0"/>
                <a:sym typeface="Arial"/>
              </a:rPr>
              <a:t>sometimes.</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Children </a:t>
            </a:r>
            <a:r>
              <a:rPr lang="en-US" sz="1800" b="0" i="0" u="sng" strike="noStrike" cap="none" dirty="0">
                <a:solidFill>
                  <a:schemeClr val="lt1"/>
                </a:solidFill>
                <a:latin typeface="Comic Sans MS" panose="030F0702030302020204" pitchFamily="66" charset="0"/>
                <a:sym typeface="Arial"/>
              </a:rPr>
              <a:t>may</a:t>
            </a:r>
            <a:r>
              <a:rPr lang="en-US" sz="1800" b="0" i="0" u="none" strike="noStrike" cap="none" dirty="0">
                <a:solidFill>
                  <a:schemeClr val="lt1"/>
                </a:solidFill>
                <a:latin typeface="Comic Sans MS" panose="030F0702030302020204" pitchFamily="66" charset="0"/>
                <a:sym typeface="Arial"/>
              </a:rPr>
              <a:t> do things with other children in their year group – thus mixing with other classes or doing similar activities… </a:t>
            </a:r>
            <a:r>
              <a:rPr lang="en-US" sz="1800" b="0" i="1" u="none" strike="noStrike" cap="none" dirty="0">
                <a:solidFill>
                  <a:schemeClr val="lt1"/>
                </a:solidFill>
                <a:latin typeface="Comic Sans MS" panose="030F0702030302020204" pitchFamily="66" charset="0"/>
                <a:sym typeface="Arial"/>
              </a:rPr>
              <a:t>sometimes.</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For example: at Christmas, UK will work with Thailand on a performance and India will work with Italy on a different performance – each child will be included.</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You may hear that children who are in another class, </a:t>
            </a:r>
            <a:r>
              <a:rPr lang="en-US" sz="1800" b="0" i="1" u="none" strike="noStrike" cap="none" dirty="0">
                <a:solidFill>
                  <a:schemeClr val="lt1"/>
                </a:solidFill>
                <a:latin typeface="Comic Sans MS" panose="030F0702030302020204" pitchFamily="66" charset="0"/>
                <a:sym typeface="Arial"/>
              </a:rPr>
              <a:t>but are in the same year group as your child, </a:t>
            </a:r>
            <a:r>
              <a:rPr lang="en-US" sz="1800" b="0" i="0" u="none" strike="noStrike" cap="none" dirty="0">
                <a:solidFill>
                  <a:schemeClr val="lt1"/>
                </a:solidFill>
                <a:latin typeface="Comic Sans MS" panose="030F0702030302020204" pitchFamily="66" charset="0"/>
                <a:sym typeface="Arial"/>
              </a:rPr>
              <a:t>are doing something different from your child – don’t worry!  Refer to point 1!</a:t>
            </a:r>
            <a:endParaRPr sz="1600" b="0" i="0" u="none" strike="noStrike" cap="none" dirty="0">
              <a:solidFill>
                <a:srgbClr val="000000"/>
              </a:solidFill>
              <a:latin typeface="Comic Sans MS" panose="030F0702030302020204" pitchFamily="66" charset="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800" b="0" i="0" u="none" strike="noStrike" cap="none" dirty="0">
                <a:solidFill>
                  <a:schemeClr val="lt1"/>
                </a:solidFill>
                <a:latin typeface="Comic Sans MS" panose="030F0702030302020204" pitchFamily="66" charset="0"/>
                <a:sym typeface="Arial"/>
              </a:rPr>
              <a:t>We will try our best to communicate clearly with </a:t>
            </a:r>
            <a:r>
              <a:rPr lang="en-US" sz="1800" b="0" i="0" u="none" strike="noStrike" cap="none" dirty="0" smtClean="0">
                <a:solidFill>
                  <a:schemeClr val="lt1"/>
                </a:solidFill>
                <a:latin typeface="Comic Sans MS" panose="030F0702030302020204" pitchFamily="66" charset="0"/>
                <a:sym typeface="Arial"/>
              </a:rPr>
              <a:t>you. The school’s method of contact is through face to face with class teacher or school staff/ school email / class email / office</a:t>
            </a:r>
            <a:endParaRPr sz="1600" b="0" i="0" u="none" strike="noStrike" cap="none" dirty="0">
              <a:solidFill>
                <a:srgbClr val="000000"/>
              </a:solidFill>
              <a:latin typeface="Comic Sans MS" panose="030F0702030302020204" pitchFamily="66"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62"/>
        <p:cNvGrpSpPr/>
        <p:nvPr/>
      </p:nvGrpSpPr>
      <p:grpSpPr>
        <a:xfrm>
          <a:off x="0" y="0"/>
          <a:ext cx="0" cy="0"/>
          <a:chOff x="0" y="0"/>
          <a:chExt cx="0" cy="0"/>
        </a:xfrm>
      </p:grpSpPr>
      <p:sp>
        <p:nvSpPr>
          <p:cNvPr id="263" name="Google Shape;263;p15"/>
          <p:cNvSpPr txBox="1">
            <a:spLocks noGrp="1"/>
          </p:cNvSpPr>
          <p:nvPr>
            <p:ph type="title"/>
          </p:nvPr>
        </p:nvSpPr>
        <p:spPr>
          <a:xfrm>
            <a:off x="468312" y="0"/>
            <a:ext cx="8229600" cy="95567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Arial"/>
                <a:ea typeface="Arial"/>
                <a:cs typeface="Arial"/>
                <a:sym typeface="Arial"/>
              </a:rPr>
              <a:t>School Uniform</a:t>
            </a:r>
            <a:endParaRPr/>
          </a:p>
        </p:txBody>
      </p:sp>
      <p:sp>
        <p:nvSpPr>
          <p:cNvPr id="264" name="Google Shape;264;p15"/>
          <p:cNvSpPr txBox="1">
            <a:spLocks noGrp="1"/>
          </p:cNvSpPr>
          <p:nvPr>
            <p:ph type="body" idx="1"/>
          </p:nvPr>
        </p:nvSpPr>
        <p:spPr>
          <a:xfrm>
            <a:off x="179387" y="908050"/>
            <a:ext cx="8856662" cy="594995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1440"/>
              <a:buFont typeface="Noto Sans Symbols"/>
              <a:buChar char="■"/>
            </a:pPr>
            <a:r>
              <a:rPr lang="en-US" sz="2400" b="0" i="0" u="none">
                <a:solidFill>
                  <a:schemeClr val="lt1"/>
                </a:solidFill>
                <a:latin typeface="Arial"/>
                <a:ea typeface="Arial"/>
                <a:cs typeface="Arial"/>
                <a:sym typeface="Arial"/>
              </a:rPr>
              <a:t>Please ensure that all of your children’s school uniform, including PE kits (</a:t>
            </a:r>
            <a:r>
              <a:rPr lang="en-US" sz="2400">
                <a:latin typeface="Arial"/>
                <a:ea typeface="Arial"/>
                <a:cs typeface="Arial"/>
                <a:sym typeface="Arial"/>
              </a:rPr>
              <a:t>when requested</a:t>
            </a:r>
            <a:r>
              <a:rPr lang="en-US" sz="2400" b="0" i="0" u="none">
                <a:solidFill>
                  <a:schemeClr val="lt1"/>
                </a:solidFill>
                <a:latin typeface="Arial"/>
                <a:ea typeface="Arial"/>
                <a:cs typeface="Arial"/>
                <a:sym typeface="Arial"/>
              </a:rPr>
              <a:t>) and coats, are clearly labelled with their name.</a:t>
            </a:r>
            <a:endParaRPr/>
          </a:p>
          <a:p>
            <a:pPr marL="342900" lvl="0" indent="-274320" algn="l" rtl="0">
              <a:lnSpc>
                <a:spcPct val="90000"/>
              </a:lnSpc>
              <a:spcBef>
                <a:spcPts val="360"/>
              </a:spcBef>
              <a:spcAft>
                <a:spcPts val="0"/>
              </a:spcAft>
              <a:buClr>
                <a:schemeClr val="hlink"/>
              </a:buClr>
              <a:buSzPts val="1080"/>
              <a:buFont typeface="Noto Sans Symbols"/>
              <a:buNone/>
            </a:pPr>
            <a:endParaRPr sz="1800" b="0" i="0" u="none">
              <a:solidFill>
                <a:schemeClr val="lt1"/>
              </a:solidFill>
              <a:latin typeface="Arial"/>
              <a:ea typeface="Arial"/>
              <a:cs typeface="Arial"/>
              <a:sym typeface="Arial"/>
            </a:endParaRPr>
          </a:p>
          <a:p>
            <a:pPr marL="342900" lvl="0" indent="-342900" algn="l" rtl="0">
              <a:lnSpc>
                <a:spcPct val="90000"/>
              </a:lnSpc>
              <a:spcBef>
                <a:spcPts val="480"/>
              </a:spcBef>
              <a:spcAft>
                <a:spcPts val="0"/>
              </a:spcAft>
              <a:buClr>
                <a:schemeClr val="hlink"/>
              </a:buClr>
              <a:buSzPts val="1440"/>
              <a:buFont typeface="Noto Sans Symbols"/>
              <a:buChar char="■"/>
            </a:pPr>
            <a:r>
              <a:rPr lang="en-US" sz="2400">
                <a:latin typeface="Arial"/>
                <a:ea typeface="Arial"/>
                <a:cs typeface="Arial"/>
                <a:sym typeface="Arial"/>
              </a:rPr>
              <a:t>Check this regularly. </a:t>
            </a:r>
            <a:r>
              <a:rPr lang="en-US" sz="2400" b="0" i="0" u="none">
                <a:solidFill>
                  <a:schemeClr val="lt1"/>
                </a:solidFill>
                <a:latin typeface="Arial"/>
                <a:ea typeface="Arial"/>
                <a:cs typeface="Arial"/>
                <a:sym typeface="Arial"/>
              </a:rPr>
              <a:t>If you notice the name is starting to wear off please could you re-write it in so we know who items belong to.</a:t>
            </a:r>
            <a:endParaRPr/>
          </a:p>
          <a:p>
            <a:pPr marL="342900" lvl="0" indent="-274320" algn="l" rtl="0">
              <a:lnSpc>
                <a:spcPct val="90000"/>
              </a:lnSpc>
              <a:spcBef>
                <a:spcPts val="360"/>
              </a:spcBef>
              <a:spcAft>
                <a:spcPts val="0"/>
              </a:spcAft>
              <a:buClr>
                <a:schemeClr val="hlink"/>
              </a:buClr>
              <a:buSzPts val="1080"/>
              <a:buFont typeface="Noto Sans Symbols"/>
              <a:buNone/>
            </a:pPr>
            <a:endParaRPr sz="1800" b="0" i="0" u="none">
              <a:solidFill>
                <a:schemeClr val="lt1"/>
              </a:solidFill>
              <a:latin typeface="Arial"/>
              <a:ea typeface="Arial"/>
              <a:cs typeface="Arial"/>
              <a:sym typeface="Arial"/>
            </a:endParaRPr>
          </a:p>
          <a:p>
            <a:pPr marL="342900" lvl="0" indent="-342900" algn="l" rtl="0">
              <a:lnSpc>
                <a:spcPct val="90000"/>
              </a:lnSpc>
              <a:spcBef>
                <a:spcPts val="480"/>
              </a:spcBef>
              <a:spcAft>
                <a:spcPts val="0"/>
              </a:spcAft>
              <a:buClr>
                <a:schemeClr val="hlink"/>
              </a:buClr>
              <a:buSzPts val="1440"/>
              <a:buFont typeface="Noto Sans Symbols"/>
              <a:buChar char="■"/>
            </a:pPr>
            <a:r>
              <a:rPr lang="en-US" sz="2400" b="0" i="0" u="none">
                <a:solidFill>
                  <a:schemeClr val="lt1"/>
                </a:solidFill>
                <a:latin typeface="Arial"/>
                <a:ea typeface="Arial"/>
                <a:cs typeface="Arial"/>
                <a:sym typeface="Arial"/>
              </a:rPr>
              <a:t>At the end of the day we try to collect all jumpers and cardigans etc from the cloakroom to give out, please check your children’s jumpers when they get home to ensure they are not wearing somebody else’s. We can only return them if they are still clearly named.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68"/>
        <p:cNvGrpSpPr/>
        <p:nvPr/>
      </p:nvGrpSpPr>
      <p:grpSpPr>
        <a:xfrm>
          <a:off x="0" y="0"/>
          <a:ext cx="0" cy="0"/>
          <a:chOff x="0" y="0"/>
          <a:chExt cx="0" cy="0"/>
        </a:xfrm>
      </p:grpSpPr>
      <p:sp>
        <p:nvSpPr>
          <p:cNvPr id="269" name="Google Shape;269;p16"/>
          <p:cNvSpPr txBox="1">
            <a:spLocks noGrp="1"/>
          </p:cNvSpPr>
          <p:nvPr>
            <p:ph type="title"/>
          </p:nvPr>
        </p:nvSpPr>
        <p:spPr>
          <a:xfrm>
            <a:off x="590550" y="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dirty="0">
                <a:solidFill>
                  <a:schemeClr val="lt2"/>
                </a:solidFill>
                <a:latin typeface="Comic Sans MS"/>
                <a:ea typeface="Comic Sans MS"/>
                <a:cs typeface="Comic Sans MS"/>
                <a:sym typeface="Comic Sans MS"/>
              </a:rPr>
              <a:t>Learning Journals</a:t>
            </a:r>
            <a:endParaRPr dirty="0">
              <a:latin typeface="Comic Sans MS"/>
              <a:ea typeface="Comic Sans MS"/>
              <a:cs typeface="Comic Sans MS"/>
              <a:sym typeface="Comic Sans MS"/>
            </a:endParaRPr>
          </a:p>
        </p:txBody>
      </p:sp>
      <p:sp>
        <p:nvSpPr>
          <p:cNvPr id="270" name="Google Shape;270;p16"/>
          <p:cNvSpPr txBox="1">
            <a:spLocks noGrp="1"/>
          </p:cNvSpPr>
          <p:nvPr>
            <p:ph type="body" idx="1"/>
          </p:nvPr>
        </p:nvSpPr>
        <p:spPr>
          <a:xfrm>
            <a:off x="250825" y="1143000"/>
            <a:ext cx="8569325" cy="4525962"/>
          </a:xfrm>
          <a:prstGeom prst="rect">
            <a:avLst/>
          </a:prstGeom>
          <a:noFill/>
          <a:ln>
            <a:noFill/>
          </a:ln>
        </p:spPr>
        <p:txBody>
          <a:bodyPr spcFirstLastPara="1" wrap="square" lIns="91425" tIns="45700" rIns="91425" bIns="45700" anchor="t" anchorCtr="0">
            <a:noAutofit/>
          </a:bodyPr>
          <a:lstStyle/>
          <a:p>
            <a:pPr marL="342900" lvl="0" indent="-317500" algn="l" rtl="0">
              <a:lnSpc>
                <a:spcPct val="80000"/>
              </a:lnSpc>
              <a:spcBef>
                <a:spcPts val="0"/>
              </a:spcBef>
              <a:spcAft>
                <a:spcPts val="0"/>
              </a:spcAft>
              <a:buClr>
                <a:schemeClr val="hlink"/>
              </a:buClr>
              <a:buSzPts val="1520"/>
              <a:buFont typeface="Comic Sans MS"/>
              <a:buChar char="■"/>
            </a:pPr>
            <a:r>
              <a:rPr lang="en-US" sz="2400" i="0" u="none" dirty="0">
                <a:solidFill>
                  <a:schemeClr val="lt1"/>
                </a:solidFill>
                <a:latin typeface="Comic Sans MS"/>
                <a:ea typeface="Comic Sans MS"/>
                <a:cs typeface="Comic Sans MS"/>
                <a:sym typeface="Comic Sans MS"/>
              </a:rPr>
              <a:t>One of the ways in which your child</a:t>
            </a:r>
            <a:r>
              <a:rPr lang="en-US" sz="2400" dirty="0">
                <a:latin typeface="Comic Sans MS"/>
                <a:ea typeface="Comic Sans MS"/>
                <a:cs typeface="Comic Sans MS"/>
                <a:sym typeface="Comic Sans MS"/>
              </a:rPr>
              <a:t>’s progress is tracked in re</a:t>
            </a:r>
            <a:r>
              <a:rPr lang="en-US" sz="2400" i="0" u="none" dirty="0">
                <a:solidFill>
                  <a:schemeClr val="lt1"/>
                </a:solidFill>
                <a:latin typeface="Comic Sans MS"/>
                <a:ea typeface="Comic Sans MS"/>
                <a:cs typeface="Comic Sans MS"/>
                <a:sym typeface="Comic Sans MS"/>
              </a:rPr>
              <a:t>ception is through collecting evidence of things they have said or done.  These are put into a ‘Learning Journal’, which is simply a </a:t>
            </a:r>
            <a:r>
              <a:rPr lang="en-US" sz="2400" dirty="0">
                <a:latin typeface="Comic Sans MS"/>
                <a:ea typeface="Comic Sans MS"/>
                <a:cs typeface="Comic Sans MS"/>
                <a:sym typeface="Comic Sans MS"/>
              </a:rPr>
              <a:t>collection</a:t>
            </a:r>
            <a:r>
              <a:rPr lang="en-US" sz="2400" i="0" u="none" dirty="0">
                <a:solidFill>
                  <a:schemeClr val="lt1"/>
                </a:solidFill>
                <a:latin typeface="Comic Sans MS"/>
                <a:ea typeface="Comic Sans MS"/>
                <a:cs typeface="Comic Sans MS"/>
                <a:sym typeface="Comic Sans MS"/>
              </a:rPr>
              <a:t> of your child’s achievements.  </a:t>
            </a:r>
            <a:endParaRPr sz="2400" dirty="0">
              <a:latin typeface="Comic Sans MS"/>
              <a:ea typeface="Comic Sans MS"/>
              <a:cs typeface="Comic Sans MS"/>
              <a:sym typeface="Comic Sans MS"/>
            </a:endParaRPr>
          </a:p>
          <a:p>
            <a:pPr marL="342900" lvl="0" indent="-220980" algn="l" rtl="0">
              <a:lnSpc>
                <a:spcPct val="80000"/>
              </a:lnSpc>
              <a:spcBef>
                <a:spcPts val="640"/>
              </a:spcBef>
              <a:spcAft>
                <a:spcPts val="0"/>
              </a:spcAft>
              <a:buClr>
                <a:schemeClr val="hlink"/>
              </a:buClr>
              <a:buSzPts val="1920"/>
              <a:buFont typeface="Noto Sans Symbols"/>
              <a:buNone/>
            </a:pPr>
            <a:endParaRPr sz="2400" i="0" u="none" dirty="0">
              <a:solidFill>
                <a:schemeClr val="lt1"/>
              </a:solidFill>
              <a:latin typeface="Comic Sans MS"/>
              <a:ea typeface="Comic Sans MS"/>
              <a:cs typeface="Comic Sans MS"/>
              <a:sym typeface="Comic Sans MS"/>
            </a:endParaRPr>
          </a:p>
          <a:p>
            <a:pPr marL="342900" lvl="0" indent="-317500" algn="l" rtl="0">
              <a:lnSpc>
                <a:spcPct val="80000"/>
              </a:lnSpc>
              <a:spcBef>
                <a:spcPts val="640"/>
              </a:spcBef>
              <a:spcAft>
                <a:spcPts val="0"/>
              </a:spcAft>
              <a:buClr>
                <a:schemeClr val="hlink"/>
              </a:buClr>
              <a:buSzPts val="1520"/>
              <a:buFont typeface="Comic Sans MS"/>
              <a:buChar char="■"/>
            </a:pPr>
            <a:r>
              <a:rPr lang="en-US" sz="2400" i="0" u="none" dirty="0">
                <a:solidFill>
                  <a:schemeClr val="lt1"/>
                </a:solidFill>
                <a:latin typeface="Comic Sans MS"/>
                <a:ea typeface="Comic Sans MS"/>
                <a:cs typeface="Comic Sans MS"/>
                <a:sym typeface="Comic Sans MS"/>
              </a:rPr>
              <a:t>Throughout reception this is used to work out your child’s learning and their next steps</a:t>
            </a:r>
            <a:r>
              <a:rPr lang="en-US" sz="2400" i="0" u="none" dirty="0" smtClean="0">
                <a:solidFill>
                  <a:schemeClr val="lt1"/>
                </a:solidFill>
                <a:latin typeface="Comic Sans MS"/>
                <a:ea typeface="Comic Sans MS"/>
                <a:cs typeface="Comic Sans MS"/>
                <a:sym typeface="Comic Sans MS"/>
              </a:rPr>
              <a:t>.</a:t>
            </a:r>
          </a:p>
          <a:p>
            <a:pPr marL="25400" lvl="0" indent="0" algn="l" rtl="0">
              <a:lnSpc>
                <a:spcPct val="80000"/>
              </a:lnSpc>
              <a:spcBef>
                <a:spcPts val="640"/>
              </a:spcBef>
              <a:spcAft>
                <a:spcPts val="0"/>
              </a:spcAft>
              <a:buClr>
                <a:schemeClr val="hlink"/>
              </a:buClr>
              <a:buSzPts val="1520"/>
              <a:buNone/>
            </a:pPr>
            <a:endParaRPr lang="en-US" sz="2400" i="0" u="none" dirty="0" smtClean="0">
              <a:solidFill>
                <a:schemeClr val="lt1"/>
              </a:solidFill>
              <a:latin typeface="Comic Sans MS"/>
              <a:ea typeface="Comic Sans MS"/>
              <a:cs typeface="Comic Sans MS"/>
              <a:sym typeface="Comic Sans MS"/>
            </a:endParaRPr>
          </a:p>
          <a:p>
            <a:pPr marL="342900" indent="-317500">
              <a:lnSpc>
                <a:spcPct val="80000"/>
              </a:lnSpc>
              <a:spcBef>
                <a:spcPts val="640"/>
              </a:spcBef>
              <a:buSzPts val="1520"/>
              <a:buFont typeface="Comic Sans MS"/>
              <a:buChar char="■"/>
            </a:pPr>
            <a:r>
              <a:rPr lang="en-GB" sz="2400" dirty="0">
                <a:latin typeface="Comic Sans MS"/>
                <a:ea typeface="Comic Sans MS"/>
                <a:cs typeface="Comic Sans MS"/>
                <a:sym typeface="Comic Sans MS"/>
              </a:rPr>
              <a:t>One of the ways we ask you to help with this is through emailing us and telling us of their achievements and providing evidence of things they have said or done outside of school.  Email us with photos/notes to illustrate these achievements; </a:t>
            </a:r>
            <a:r>
              <a:rPr lang="en-GB" sz="2000" u="sng" dirty="0">
                <a:latin typeface="Comic Sans MS"/>
                <a:ea typeface="Comic Sans MS"/>
                <a:cs typeface="Comic Sans MS"/>
                <a:sym typeface="Comic Sans MS"/>
              </a:rPr>
              <a:t>thailand</a:t>
            </a:r>
            <a:r>
              <a:rPr lang="en-GB" sz="2000" u="sng" dirty="0">
                <a:latin typeface="Comic Sans MS"/>
                <a:ea typeface="Comic Sans MS"/>
                <a:cs typeface="Comic Sans MS"/>
                <a:sym typeface="Comic Sans MS"/>
                <a:hlinkClick r:id="rId3">
                  <a:extLst>
                    <a:ext uri="{A12FA001-AC4F-418D-AE19-62706E023703}">
                      <ahyp:hlinkClr xmlns:lc="http://schemas.openxmlformats.org/drawingml/2006/lockedCanvas" xmlns:ahyp="http://schemas.microsoft.com/office/drawing/2018/hyperlinkcolor" xmlns="" val="tx"/>
                    </a:ext>
                  </a:extLst>
                </a:hlinkClick>
              </a:rPr>
              <a:t>@stmarysprimarypulborough.co.u</a:t>
            </a:r>
            <a:r>
              <a:rPr lang="en-GB" sz="2000" u="sng" dirty="0">
                <a:latin typeface="Comic Sans MS"/>
                <a:ea typeface="Comic Sans MS"/>
                <a:cs typeface="Comic Sans MS"/>
                <a:sym typeface="Comic Sans MS"/>
              </a:rPr>
              <a:t>k</a:t>
            </a:r>
            <a:r>
              <a:rPr lang="en-GB" sz="2000" dirty="0">
                <a:latin typeface="Comic Sans MS"/>
                <a:ea typeface="Comic Sans MS"/>
                <a:cs typeface="Comic Sans MS"/>
                <a:sym typeface="Comic Sans MS"/>
              </a:rPr>
              <a:t>  </a:t>
            </a:r>
            <a:endParaRPr lang="en-GB" sz="2400" dirty="0">
              <a:latin typeface="Comic Sans MS"/>
              <a:ea typeface="Comic Sans MS"/>
              <a:cs typeface="Comic Sans MS"/>
              <a:sym typeface="Comic Sans MS"/>
            </a:endParaRPr>
          </a:p>
          <a:p>
            <a:pPr marL="342900" lvl="0" indent="-317500" algn="l" rtl="0">
              <a:lnSpc>
                <a:spcPct val="80000"/>
              </a:lnSpc>
              <a:spcBef>
                <a:spcPts val="640"/>
              </a:spcBef>
              <a:spcAft>
                <a:spcPts val="0"/>
              </a:spcAft>
              <a:buClr>
                <a:schemeClr val="hlink"/>
              </a:buClr>
              <a:buSzPts val="1520"/>
              <a:buFont typeface="Comic Sans MS"/>
              <a:buChar char="■"/>
            </a:pPr>
            <a:endParaRPr sz="2800" dirty="0">
              <a:latin typeface="Comic Sans MS"/>
              <a:ea typeface="Comic Sans MS"/>
              <a:cs typeface="Comic Sans MS"/>
              <a:sym typeface="Comic Sans M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81"/>
        <p:cNvGrpSpPr/>
        <p:nvPr/>
      </p:nvGrpSpPr>
      <p:grpSpPr>
        <a:xfrm>
          <a:off x="0" y="0"/>
          <a:ext cx="0" cy="0"/>
          <a:chOff x="0" y="0"/>
          <a:chExt cx="0" cy="0"/>
        </a:xfrm>
      </p:grpSpPr>
      <p:sp>
        <p:nvSpPr>
          <p:cNvPr id="282" name="Google Shape;282;p18"/>
          <p:cNvSpPr txBox="1">
            <a:spLocks noGrp="1"/>
          </p:cNvSpPr>
          <p:nvPr>
            <p:ph type="title"/>
          </p:nvPr>
        </p:nvSpPr>
        <p:spPr>
          <a:xfrm>
            <a:off x="457200" y="11588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dirty="0">
                <a:solidFill>
                  <a:schemeClr val="lt2"/>
                </a:solidFill>
                <a:latin typeface="Comic Sans MS"/>
                <a:ea typeface="Comic Sans MS"/>
                <a:cs typeface="Comic Sans MS"/>
                <a:sym typeface="Comic Sans MS"/>
              </a:rPr>
              <a:t>Behaviour</a:t>
            </a:r>
            <a:endParaRPr dirty="0">
              <a:latin typeface="Comic Sans MS"/>
              <a:ea typeface="Comic Sans MS"/>
              <a:cs typeface="Comic Sans MS"/>
              <a:sym typeface="Comic Sans MS"/>
            </a:endParaRPr>
          </a:p>
        </p:txBody>
      </p:sp>
      <p:sp>
        <p:nvSpPr>
          <p:cNvPr id="283" name="Google Shape;283;p18"/>
          <p:cNvSpPr txBox="1">
            <a:spLocks noGrp="1"/>
          </p:cNvSpPr>
          <p:nvPr>
            <p:ph type="body" idx="1"/>
          </p:nvPr>
        </p:nvSpPr>
        <p:spPr>
          <a:xfrm>
            <a:off x="457200" y="1018000"/>
            <a:ext cx="8229600" cy="51885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1440"/>
              <a:buFont typeface="Comic Sans MS"/>
              <a:buChar char="■"/>
            </a:pPr>
            <a:r>
              <a:rPr lang="en-US" sz="2400" i="0" u="none" dirty="0">
                <a:solidFill>
                  <a:schemeClr val="lt1"/>
                </a:solidFill>
                <a:latin typeface="Comic Sans MS"/>
                <a:ea typeface="Comic Sans MS"/>
                <a:cs typeface="Comic Sans MS"/>
                <a:sym typeface="Comic Sans MS"/>
              </a:rPr>
              <a:t>We follow the school Golden Rules at all times in </a:t>
            </a:r>
            <a:r>
              <a:rPr lang="en-US" sz="2400" dirty="0">
                <a:latin typeface="Comic Sans MS"/>
                <a:ea typeface="Comic Sans MS"/>
                <a:cs typeface="Comic Sans MS"/>
                <a:sym typeface="Comic Sans MS"/>
              </a:rPr>
              <a:t>Thailand</a:t>
            </a:r>
            <a:r>
              <a:rPr lang="en-US" sz="2400" i="0" u="none" dirty="0">
                <a:solidFill>
                  <a:schemeClr val="lt1"/>
                </a:solidFill>
                <a:latin typeface="Comic Sans MS"/>
                <a:ea typeface="Comic Sans MS"/>
                <a:cs typeface="Comic Sans MS"/>
                <a:sym typeface="Comic Sans MS"/>
              </a:rPr>
              <a:t> class, </a:t>
            </a:r>
            <a:r>
              <a:rPr lang="en-US" sz="2400" dirty="0">
                <a:latin typeface="Comic Sans MS"/>
                <a:ea typeface="Comic Sans MS"/>
                <a:cs typeface="Comic Sans MS"/>
                <a:sym typeface="Comic Sans MS"/>
              </a:rPr>
              <a:t>Marcel keeps an eye on everyone and chooses a child to go home with each weekend who has demonstrated they can follow the rules</a:t>
            </a:r>
            <a:r>
              <a:rPr lang="en-US" sz="2400" dirty="0" smtClean="0">
                <a:latin typeface="Comic Sans MS"/>
                <a:ea typeface="Comic Sans MS"/>
                <a:cs typeface="Comic Sans MS"/>
                <a:sym typeface="Comic Sans MS"/>
              </a:rPr>
              <a:t>. ( will begin in after October break due to settling in to school )</a:t>
            </a:r>
            <a:endParaRPr dirty="0">
              <a:latin typeface="Comic Sans MS"/>
              <a:ea typeface="Comic Sans MS"/>
              <a:cs typeface="Comic Sans MS"/>
              <a:sym typeface="Comic Sans MS"/>
            </a:endParaRPr>
          </a:p>
          <a:p>
            <a:pPr marL="342900" lvl="0" indent="-297180" algn="l" rtl="0">
              <a:lnSpc>
                <a:spcPct val="90000"/>
              </a:lnSpc>
              <a:spcBef>
                <a:spcPts val="240"/>
              </a:spcBef>
              <a:spcAft>
                <a:spcPts val="0"/>
              </a:spcAft>
              <a:buClr>
                <a:schemeClr val="hlink"/>
              </a:buClr>
              <a:buSzPts val="720"/>
              <a:buFont typeface="Noto Sans Symbols"/>
              <a:buNone/>
            </a:pPr>
            <a:endParaRPr sz="1200" i="0" u="none" dirty="0">
              <a:solidFill>
                <a:schemeClr val="lt1"/>
              </a:solidFill>
              <a:latin typeface="Comic Sans MS"/>
              <a:ea typeface="Comic Sans MS"/>
              <a:cs typeface="Comic Sans MS"/>
              <a:sym typeface="Comic Sans MS"/>
            </a:endParaRPr>
          </a:p>
          <a:p>
            <a:pPr marL="342900" lvl="0" indent="-342900" algn="l" rtl="0">
              <a:lnSpc>
                <a:spcPct val="90000"/>
              </a:lnSpc>
              <a:spcBef>
                <a:spcPts val="480"/>
              </a:spcBef>
              <a:spcAft>
                <a:spcPts val="0"/>
              </a:spcAft>
              <a:buClr>
                <a:schemeClr val="hlink"/>
              </a:buClr>
              <a:buSzPts val="1440"/>
              <a:buFont typeface="Comic Sans MS"/>
              <a:buChar char="■"/>
            </a:pPr>
            <a:r>
              <a:rPr lang="en-US" sz="2400" i="0" u="none" dirty="0">
                <a:solidFill>
                  <a:schemeClr val="lt1"/>
                </a:solidFill>
                <a:latin typeface="Comic Sans MS"/>
                <a:ea typeface="Comic Sans MS"/>
                <a:cs typeface="Comic Sans MS"/>
                <a:sym typeface="Comic Sans MS"/>
              </a:rPr>
              <a:t>We also follow the school behaviour code in lessons and have high expectations of how we should behave in order to learn.</a:t>
            </a:r>
            <a:endParaRPr dirty="0">
              <a:latin typeface="Comic Sans MS"/>
              <a:ea typeface="Comic Sans MS"/>
              <a:cs typeface="Comic Sans MS"/>
              <a:sym typeface="Comic Sans MS"/>
            </a:endParaRPr>
          </a:p>
          <a:p>
            <a:pPr marL="342900" lvl="0" indent="-297180" algn="l" rtl="0">
              <a:lnSpc>
                <a:spcPct val="90000"/>
              </a:lnSpc>
              <a:spcBef>
                <a:spcPts val="240"/>
              </a:spcBef>
              <a:spcAft>
                <a:spcPts val="0"/>
              </a:spcAft>
              <a:buClr>
                <a:schemeClr val="hlink"/>
              </a:buClr>
              <a:buSzPts val="720"/>
              <a:buFont typeface="Noto Sans Symbols"/>
              <a:buNone/>
            </a:pPr>
            <a:endParaRPr sz="1200" i="0" u="none" dirty="0">
              <a:solidFill>
                <a:schemeClr val="lt1"/>
              </a:solidFill>
              <a:latin typeface="Comic Sans MS"/>
              <a:ea typeface="Comic Sans MS"/>
              <a:cs typeface="Comic Sans MS"/>
              <a:sym typeface="Comic Sans MS"/>
            </a:endParaRPr>
          </a:p>
          <a:p>
            <a:pPr marL="342900" lvl="0" indent="-342900" algn="l" rtl="0">
              <a:lnSpc>
                <a:spcPct val="90000"/>
              </a:lnSpc>
              <a:spcBef>
                <a:spcPts val="480"/>
              </a:spcBef>
              <a:spcAft>
                <a:spcPts val="0"/>
              </a:spcAft>
              <a:buClr>
                <a:schemeClr val="hlink"/>
              </a:buClr>
              <a:buSzPts val="1440"/>
              <a:buFont typeface="Comic Sans MS"/>
              <a:buChar char="■"/>
            </a:pPr>
            <a:r>
              <a:rPr lang="en-US" sz="2400" i="0" u="none" dirty="0">
                <a:solidFill>
                  <a:schemeClr val="lt1"/>
                </a:solidFill>
                <a:latin typeface="Comic Sans MS"/>
                <a:ea typeface="Comic Sans MS"/>
                <a:cs typeface="Comic Sans MS"/>
                <a:sym typeface="Comic Sans MS"/>
              </a:rPr>
              <a:t>Good behaviour is reinforced through our </a:t>
            </a:r>
            <a:r>
              <a:rPr lang="en-US" sz="2400" dirty="0" smtClean="0">
                <a:latin typeface="Comic Sans MS"/>
                <a:ea typeface="Comic Sans MS"/>
                <a:cs typeface="Comic Sans MS"/>
                <a:sym typeface="Comic Sans MS"/>
              </a:rPr>
              <a:t>RHE</a:t>
            </a:r>
            <a:r>
              <a:rPr lang="en-US" sz="2400" i="0" u="none" dirty="0" smtClean="0">
                <a:solidFill>
                  <a:schemeClr val="lt1"/>
                </a:solidFill>
                <a:latin typeface="Comic Sans MS"/>
                <a:ea typeface="Comic Sans MS"/>
                <a:cs typeface="Comic Sans MS"/>
                <a:sym typeface="Comic Sans MS"/>
              </a:rPr>
              <a:t> </a:t>
            </a:r>
            <a:r>
              <a:rPr lang="en-US" sz="2400" i="0" u="none" dirty="0">
                <a:solidFill>
                  <a:schemeClr val="lt1"/>
                </a:solidFill>
                <a:latin typeface="Comic Sans MS"/>
                <a:ea typeface="Comic Sans MS"/>
                <a:cs typeface="Comic Sans MS"/>
                <a:sym typeface="Comic Sans MS"/>
              </a:rPr>
              <a:t>lessons and class assemblies.</a:t>
            </a:r>
            <a:endParaRPr dirty="0">
              <a:latin typeface="Comic Sans MS"/>
              <a:ea typeface="Comic Sans MS"/>
              <a:cs typeface="Comic Sans MS"/>
              <a:sym typeface="Comic Sans MS"/>
            </a:endParaRPr>
          </a:p>
          <a:p>
            <a:pPr marL="342900" lvl="0" indent="-297180" algn="l" rtl="0">
              <a:lnSpc>
                <a:spcPct val="90000"/>
              </a:lnSpc>
              <a:spcBef>
                <a:spcPts val="240"/>
              </a:spcBef>
              <a:spcAft>
                <a:spcPts val="0"/>
              </a:spcAft>
              <a:buClr>
                <a:schemeClr val="hlink"/>
              </a:buClr>
              <a:buSzPts val="720"/>
              <a:buFont typeface="Noto Sans Symbols"/>
              <a:buNone/>
            </a:pPr>
            <a:endParaRPr sz="1200" i="0" u="none" dirty="0">
              <a:solidFill>
                <a:schemeClr val="lt1"/>
              </a:solidFill>
              <a:latin typeface="Comic Sans MS"/>
              <a:ea typeface="Comic Sans MS"/>
              <a:cs typeface="Comic Sans MS"/>
              <a:sym typeface="Comic Sans MS"/>
            </a:endParaRPr>
          </a:p>
          <a:p>
            <a:pPr marL="342900" lvl="0" indent="-342900" algn="l" rtl="0">
              <a:lnSpc>
                <a:spcPct val="90000"/>
              </a:lnSpc>
              <a:spcBef>
                <a:spcPts val="480"/>
              </a:spcBef>
              <a:spcAft>
                <a:spcPts val="0"/>
              </a:spcAft>
              <a:buClr>
                <a:schemeClr val="hlink"/>
              </a:buClr>
              <a:buSzPts val="1440"/>
              <a:buFont typeface="Comic Sans MS"/>
              <a:buChar char="■"/>
            </a:pPr>
            <a:r>
              <a:rPr lang="en-US" sz="2400" i="0" u="none" dirty="0">
                <a:solidFill>
                  <a:schemeClr val="lt1"/>
                </a:solidFill>
                <a:latin typeface="Comic Sans MS"/>
                <a:ea typeface="Comic Sans MS"/>
                <a:cs typeface="Comic Sans MS"/>
                <a:sym typeface="Comic Sans MS"/>
              </a:rPr>
              <a:t>We like to focus on positive behaviour and may send your child to share their work with </a:t>
            </a:r>
            <a:r>
              <a:rPr lang="en-US" sz="2400" i="0" u="none" dirty="0" err="1">
                <a:solidFill>
                  <a:schemeClr val="lt1"/>
                </a:solidFill>
                <a:latin typeface="Comic Sans MS"/>
                <a:ea typeface="Comic Sans MS"/>
                <a:cs typeface="Comic Sans MS"/>
                <a:sym typeface="Comic Sans MS"/>
              </a:rPr>
              <a:t>Mrs</a:t>
            </a:r>
            <a:r>
              <a:rPr lang="en-US" sz="2400" i="0" u="none" dirty="0">
                <a:solidFill>
                  <a:schemeClr val="lt1"/>
                </a:solidFill>
                <a:latin typeface="Comic Sans MS"/>
                <a:ea typeface="Comic Sans MS"/>
                <a:cs typeface="Comic Sans MS"/>
                <a:sym typeface="Comic Sans MS"/>
              </a:rPr>
              <a:t> </a:t>
            </a:r>
            <a:r>
              <a:rPr lang="en-US" sz="2400" i="0" u="none" dirty="0" err="1">
                <a:solidFill>
                  <a:schemeClr val="lt1"/>
                </a:solidFill>
                <a:latin typeface="Comic Sans MS"/>
                <a:ea typeface="Comic Sans MS"/>
                <a:cs typeface="Comic Sans MS"/>
                <a:sym typeface="Comic Sans MS"/>
              </a:rPr>
              <a:t>Copus</a:t>
            </a:r>
            <a:r>
              <a:rPr lang="en-US" sz="2400" i="0" u="none" dirty="0">
                <a:solidFill>
                  <a:schemeClr val="lt1"/>
                </a:solidFill>
                <a:latin typeface="Comic Sans MS"/>
                <a:ea typeface="Comic Sans MS"/>
                <a:cs typeface="Comic Sans MS"/>
                <a:sym typeface="Comic Sans MS"/>
              </a:rPr>
              <a:t> or </a:t>
            </a:r>
            <a:r>
              <a:rPr lang="en-US" sz="2400" i="0" u="none" dirty="0" err="1" smtClean="0">
                <a:solidFill>
                  <a:schemeClr val="lt1"/>
                </a:solidFill>
                <a:latin typeface="Comic Sans MS"/>
                <a:ea typeface="Comic Sans MS"/>
                <a:cs typeface="Comic Sans MS"/>
                <a:sym typeface="Comic Sans MS"/>
              </a:rPr>
              <a:t>Mr</a:t>
            </a:r>
            <a:r>
              <a:rPr lang="en-US" sz="2400" i="0" u="none" dirty="0" smtClean="0">
                <a:solidFill>
                  <a:schemeClr val="lt1"/>
                </a:solidFill>
                <a:latin typeface="Comic Sans MS"/>
                <a:ea typeface="Comic Sans MS"/>
                <a:cs typeface="Comic Sans MS"/>
                <a:sym typeface="Comic Sans MS"/>
              </a:rPr>
              <a:t> </a:t>
            </a:r>
            <a:r>
              <a:rPr lang="en-US" sz="2400" i="0" u="none" dirty="0" err="1" smtClean="0">
                <a:solidFill>
                  <a:schemeClr val="lt1"/>
                </a:solidFill>
                <a:latin typeface="Comic Sans MS"/>
                <a:ea typeface="Comic Sans MS"/>
                <a:cs typeface="Comic Sans MS"/>
                <a:sym typeface="Comic Sans MS"/>
              </a:rPr>
              <a:t>Hollisey</a:t>
            </a:r>
            <a:r>
              <a:rPr lang="en-US" sz="2400" i="0" u="none" dirty="0" smtClean="0">
                <a:solidFill>
                  <a:schemeClr val="lt1"/>
                </a:solidFill>
                <a:latin typeface="Comic Sans MS"/>
                <a:ea typeface="Comic Sans MS"/>
                <a:cs typeface="Comic Sans MS"/>
                <a:sym typeface="Comic Sans MS"/>
              </a:rPr>
              <a:t> Mclean , </a:t>
            </a:r>
            <a:r>
              <a:rPr lang="en-US" sz="2400" i="0" u="none" dirty="0">
                <a:solidFill>
                  <a:schemeClr val="lt1"/>
                </a:solidFill>
                <a:latin typeface="Comic Sans MS"/>
                <a:ea typeface="Comic Sans MS"/>
                <a:cs typeface="Comic Sans MS"/>
                <a:sym typeface="Comic Sans MS"/>
              </a:rPr>
              <a:t>they will also get a special </a:t>
            </a:r>
            <a:r>
              <a:rPr lang="en-US" sz="2400" i="0" u="none" dirty="0" err="1">
                <a:solidFill>
                  <a:schemeClr val="lt1"/>
                </a:solidFill>
                <a:latin typeface="Comic Sans MS"/>
                <a:ea typeface="Comic Sans MS"/>
                <a:cs typeface="Comic Sans MS"/>
                <a:sym typeface="Comic Sans MS"/>
              </a:rPr>
              <a:t>Headteacher</a:t>
            </a:r>
            <a:r>
              <a:rPr lang="en-US" sz="2400" i="0" u="none" dirty="0">
                <a:solidFill>
                  <a:schemeClr val="lt1"/>
                </a:solidFill>
                <a:latin typeface="Comic Sans MS"/>
                <a:ea typeface="Comic Sans MS"/>
                <a:cs typeface="Comic Sans MS"/>
                <a:sym typeface="Comic Sans MS"/>
              </a:rPr>
              <a:t> sticker!</a:t>
            </a:r>
            <a:endParaRPr dirty="0">
              <a:latin typeface="Comic Sans MS"/>
              <a:ea typeface="Comic Sans MS"/>
              <a:cs typeface="Comic Sans MS"/>
              <a:sym typeface="Comic Sans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87"/>
        <p:cNvGrpSpPr/>
        <p:nvPr/>
      </p:nvGrpSpPr>
      <p:grpSpPr>
        <a:xfrm>
          <a:off x="0" y="0"/>
          <a:ext cx="0" cy="0"/>
          <a:chOff x="0" y="0"/>
          <a:chExt cx="0" cy="0"/>
        </a:xfrm>
      </p:grpSpPr>
      <p:sp>
        <p:nvSpPr>
          <p:cNvPr id="288" name="Google Shape;288;p19"/>
          <p:cNvSpPr txBox="1">
            <a:spLocks noGrp="1"/>
          </p:cNvSpPr>
          <p:nvPr>
            <p:ph type="title"/>
          </p:nvPr>
        </p:nvSpPr>
        <p:spPr>
          <a:xfrm>
            <a:off x="412750" y="-100012"/>
            <a:ext cx="8229600" cy="1223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Schoolbell"/>
              <a:buNone/>
            </a:pPr>
            <a:r>
              <a:rPr lang="en-US" sz="4000" b="1" i="0" u="none">
                <a:solidFill>
                  <a:schemeClr val="lt2"/>
                </a:solidFill>
                <a:latin typeface="Schoolbell"/>
                <a:ea typeface="Schoolbell"/>
                <a:cs typeface="Schoolbell"/>
                <a:sym typeface="Schoolbell"/>
              </a:rPr>
              <a:t/>
            </a:r>
            <a:br>
              <a:rPr lang="en-US" sz="4000" b="1" i="0" u="none">
                <a:solidFill>
                  <a:schemeClr val="lt2"/>
                </a:solidFill>
                <a:latin typeface="Schoolbell"/>
                <a:ea typeface="Schoolbell"/>
                <a:cs typeface="Schoolbell"/>
                <a:sym typeface="Schoolbell"/>
              </a:rPr>
            </a:br>
            <a:r>
              <a:rPr lang="en-US" sz="4400" i="0" u="none">
                <a:solidFill>
                  <a:schemeClr val="lt2"/>
                </a:solidFill>
                <a:latin typeface="Comic Sans MS"/>
                <a:ea typeface="Comic Sans MS"/>
                <a:cs typeface="Comic Sans MS"/>
                <a:sym typeface="Comic Sans MS"/>
              </a:rPr>
              <a:t>Helpers</a:t>
            </a:r>
            <a:r>
              <a:rPr lang="en-US" sz="4000" b="1" i="0" u="none">
                <a:solidFill>
                  <a:schemeClr val="lt2"/>
                </a:solidFill>
                <a:latin typeface="Schoolbell"/>
                <a:ea typeface="Schoolbell"/>
                <a:cs typeface="Schoolbell"/>
                <a:sym typeface="Schoolbell"/>
              </a:rPr>
              <a:t> </a:t>
            </a:r>
            <a:br>
              <a:rPr lang="en-US" sz="4000" b="1" i="0" u="none">
                <a:solidFill>
                  <a:schemeClr val="lt2"/>
                </a:solidFill>
                <a:latin typeface="Schoolbell"/>
                <a:ea typeface="Schoolbell"/>
                <a:cs typeface="Schoolbell"/>
                <a:sym typeface="Schoolbell"/>
              </a:rPr>
            </a:br>
            <a:endParaRPr/>
          </a:p>
        </p:txBody>
      </p:sp>
      <p:sp>
        <p:nvSpPr>
          <p:cNvPr id="289" name="Google Shape;289;p19"/>
          <p:cNvSpPr txBox="1">
            <a:spLocks noGrp="1"/>
          </p:cNvSpPr>
          <p:nvPr>
            <p:ph type="body" idx="1"/>
          </p:nvPr>
        </p:nvSpPr>
        <p:spPr>
          <a:xfrm>
            <a:off x="323850" y="1268412"/>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1680"/>
              <a:buNone/>
            </a:pPr>
            <a:r>
              <a:rPr lang="en-US" sz="2800" b="0" i="0" u="none">
                <a:solidFill>
                  <a:schemeClr val="lt1"/>
                </a:solidFill>
                <a:latin typeface="Times New Roman"/>
                <a:ea typeface="Times New Roman"/>
                <a:cs typeface="Times New Roman"/>
                <a:sym typeface="Times New Roman"/>
              </a:rPr>
              <a:t>	</a:t>
            </a:r>
            <a:endParaRPr/>
          </a:p>
        </p:txBody>
      </p:sp>
      <p:sp>
        <p:nvSpPr>
          <p:cNvPr id="290" name="Google Shape;290;p19"/>
          <p:cNvSpPr txBox="1"/>
          <p:nvPr/>
        </p:nvSpPr>
        <p:spPr>
          <a:xfrm>
            <a:off x="684212" y="700087"/>
            <a:ext cx="6984900" cy="4811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3600"/>
              <a:buFont typeface="Arial"/>
              <a:buNone/>
            </a:pPr>
            <a:r>
              <a:rPr lang="en-US" sz="3600" i="0" u="none" strike="noStrike" cap="none" dirty="0">
                <a:solidFill>
                  <a:schemeClr val="lt1"/>
                </a:solidFill>
                <a:latin typeface="Comic Sans MS"/>
                <a:ea typeface="Comic Sans MS"/>
                <a:cs typeface="Comic Sans MS"/>
                <a:sym typeface="Comic Sans MS"/>
              </a:rPr>
              <a:t>All help much appreciated!</a:t>
            </a:r>
            <a:endParaRPr sz="1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550"/>
              </a:spcBef>
              <a:spcAft>
                <a:spcPts val="0"/>
              </a:spcAft>
              <a:buClr>
                <a:schemeClr val="lt1"/>
              </a:buClr>
              <a:buSzPts val="1100"/>
              <a:buFont typeface="Times New Roman"/>
              <a:buNone/>
            </a:pPr>
            <a:endParaRPr sz="1100" i="0" u="none" strike="noStrike" cap="none" dirty="0">
              <a:solidFill>
                <a:schemeClr val="lt1"/>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Comic Sans MS"/>
                <a:ea typeface="Comic Sans MS"/>
                <a:cs typeface="Comic Sans MS"/>
                <a:sym typeface="Comic Sans MS"/>
              </a:rPr>
              <a:t>Reading</a:t>
            </a:r>
            <a:endParaRPr sz="1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Comic Sans MS"/>
                <a:ea typeface="Comic Sans MS"/>
                <a:cs typeface="Comic Sans MS"/>
                <a:sym typeface="Comic Sans MS"/>
              </a:rPr>
              <a:t>Craft Activities</a:t>
            </a:r>
            <a:endParaRPr sz="1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Comic Sans MS"/>
                <a:ea typeface="Comic Sans MS"/>
                <a:cs typeface="Comic Sans MS"/>
                <a:sym typeface="Comic Sans MS"/>
              </a:rPr>
              <a:t>Forest Schools</a:t>
            </a:r>
            <a:endParaRPr sz="1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dirty="0" smtClean="0">
                <a:solidFill>
                  <a:schemeClr val="lt1"/>
                </a:solidFill>
                <a:latin typeface="Comic Sans MS"/>
                <a:ea typeface="Comic Sans MS"/>
                <a:cs typeface="Comic Sans MS"/>
                <a:sym typeface="Comic Sans MS"/>
              </a:rPr>
              <a:t>Gardening with the children.</a:t>
            </a:r>
            <a:endParaRPr sz="1400" i="0" u="none" strike="noStrike" cap="none" dirty="0">
              <a:solidFill>
                <a:srgbClr val="000000"/>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Comic Sans MS"/>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Comic Sans MS"/>
                <a:ea typeface="Comic Sans MS"/>
                <a:cs typeface="Comic Sans MS"/>
                <a:sym typeface="Comic Sans MS"/>
              </a:rPr>
              <a:t>Walks around the </a:t>
            </a:r>
            <a:r>
              <a:rPr lang="en-US" sz="2000" i="0" u="none" strike="noStrike" cap="none" dirty="0" smtClean="0">
                <a:solidFill>
                  <a:schemeClr val="lt1"/>
                </a:solidFill>
                <a:latin typeface="Comic Sans MS"/>
                <a:ea typeface="Comic Sans MS"/>
                <a:cs typeface="Comic Sans MS"/>
                <a:sym typeface="Comic Sans MS"/>
              </a:rPr>
              <a:t>village as a part of a school trip.</a:t>
            </a:r>
            <a:endParaRPr sz="1400" i="0" u="none" strike="noStrike" cap="none" dirty="0">
              <a:solidFill>
                <a:srgbClr val="000000"/>
              </a:solidFill>
              <a:latin typeface="Comic Sans MS"/>
              <a:ea typeface="Comic Sans MS"/>
              <a:cs typeface="Comic Sans MS"/>
              <a:sym typeface="Comic Sans MS"/>
            </a:endParaRPr>
          </a:p>
        </p:txBody>
      </p:sp>
      <p:pic>
        <p:nvPicPr>
          <p:cNvPr id="291" name="Google Shape;291;p19" descr="illustration of Happy emoticon giving thumb up. Download a Free Preview or  High Quality Adobe Illustrator Ai, … | Smiley emoji, Emoticon feliz,  Emoticons engraçados"/>
          <p:cNvPicPr preferRelativeResize="0"/>
          <p:nvPr/>
        </p:nvPicPr>
        <p:blipFill rotWithShape="1">
          <a:blip r:embed="rId3">
            <a:alphaModFix/>
          </a:blip>
          <a:srcRect b="9553"/>
          <a:stretch/>
        </p:blipFill>
        <p:spPr>
          <a:xfrm>
            <a:off x="5602287" y="1557337"/>
            <a:ext cx="2581275" cy="23034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95"/>
        <p:cNvGrpSpPr/>
        <p:nvPr/>
      </p:nvGrpSpPr>
      <p:grpSpPr>
        <a:xfrm>
          <a:off x="0" y="0"/>
          <a:ext cx="0" cy="0"/>
          <a:chOff x="0" y="0"/>
          <a:chExt cx="0" cy="0"/>
        </a:xfrm>
      </p:grpSpPr>
      <p:sp>
        <p:nvSpPr>
          <p:cNvPr id="296" name="Google Shape;296;p20"/>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chemeClr val="lt2"/>
                </a:solidFill>
                <a:latin typeface="Comic Sans MS"/>
                <a:ea typeface="Comic Sans MS"/>
                <a:cs typeface="Comic Sans MS"/>
                <a:sym typeface="Comic Sans MS"/>
              </a:rPr>
              <a:t>Water bottles and Fruit</a:t>
            </a:r>
            <a:endParaRPr>
              <a:latin typeface="Comic Sans MS"/>
              <a:ea typeface="Comic Sans MS"/>
              <a:cs typeface="Comic Sans MS"/>
              <a:sym typeface="Comic Sans MS"/>
            </a:endParaRPr>
          </a:p>
        </p:txBody>
      </p:sp>
      <p:sp>
        <p:nvSpPr>
          <p:cNvPr id="297" name="Google Shape;297;p20"/>
          <p:cNvSpPr txBox="1">
            <a:spLocks noGrp="1"/>
          </p:cNvSpPr>
          <p:nvPr>
            <p:ph type="body" idx="1"/>
          </p:nvPr>
        </p:nvSpPr>
        <p:spPr>
          <a:xfrm>
            <a:off x="468312" y="1268412"/>
            <a:ext cx="8229600" cy="4681537"/>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hlink"/>
              </a:buClr>
              <a:buSzPts val="1440"/>
              <a:buFont typeface="Comic Sans MS"/>
              <a:buChar char="■"/>
            </a:pPr>
            <a:r>
              <a:rPr lang="en-US" sz="2400" i="0" u="none">
                <a:solidFill>
                  <a:schemeClr val="lt1"/>
                </a:solidFill>
                <a:latin typeface="Comic Sans MS"/>
                <a:ea typeface="Comic Sans MS"/>
                <a:cs typeface="Comic Sans MS"/>
                <a:sym typeface="Comic Sans MS"/>
              </a:rPr>
              <a:t>All children should have a water bottle to keep in class should they be thirsty during our </a:t>
            </a:r>
            <a:r>
              <a:rPr lang="en-US" sz="2400">
                <a:latin typeface="Comic Sans MS"/>
                <a:ea typeface="Comic Sans MS"/>
                <a:cs typeface="Comic Sans MS"/>
                <a:sym typeface="Comic Sans MS"/>
              </a:rPr>
              <a:t>Explorer Time</a:t>
            </a:r>
            <a:r>
              <a:rPr lang="en-US" sz="2400" i="0" u="none">
                <a:solidFill>
                  <a:schemeClr val="lt1"/>
                </a:solidFill>
                <a:latin typeface="Comic Sans MS"/>
                <a:ea typeface="Comic Sans MS"/>
                <a:cs typeface="Comic Sans MS"/>
                <a:sym typeface="Comic Sans MS"/>
              </a:rPr>
              <a:t> sessions.  We keep water bottles over by the sink. Children are also provided with a drink with their hot lunches.</a:t>
            </a:r>
            <a:endParaRPr>
              <a:latin typeface="Comic Sans MS"/>
              <a:ea typeface="Comic Sans MS"/>
              <a:cs typeface="Comic Sans MS"/>
              <a:sym typeface="Comic Sans MS"/>
            </a:endParaRPr>
          </a:p>
          <a:p>
            <a:pPr marL="342900" lvl="0" indent="-251459" algn="l" rtl="0">
              <a:lnSpc>
                <a:spcPct val="80000"/>
              </a:lnSpc>
              <a:spcBef>
                <a:spcPts val="480"/>
              </a:spcBef>
              <a:spcAft>
                <a:spcPts val="0"/>
              </a:spcAft>
              <a:buClr>
                <a:schemeClr val="hlink"/>
              </a:buClr>
              <a:buSzPts val="1440"/>
              <a:buFont typeface="Noto Sans Symbols"/>
              <a:buNone/>
            </a:pPr>
            <a:endParaRPr sz="2400" i="0" u="none">
              <a:solidFill>
                <a:schemeClr val="lt1"/>
              </a:solidFill>
              <a:latin typeface="Comic Sans MS"/>
              <a:ea typeface="Comic Sans MS"/>
              <a:cs typeface="Comic Sans MS"/>
              <a:sym typeface="Comic Sans MS"/>
            </a:endParaRPr>
          </a:p>
          <a:p>
            <a:pPr marL="342900" lvl="0" indent="-342900" algn="l" rtl="0">
              <a:lnSpc>
                <a:spcPct val="80000"/>
              </a:lnSpc>
              <a:spcBef>
                <a:spcPts val="480"/>
              </a:spcBef>
              <a:spcAft>
                <a:spcPts val="0"/>
              </a:spcAft>
              <a:buClr>
                <a:schemeClr val="hlink"/>
              </a:buClr>
              <a:buSzPts val="1440"/>
              <a:buFont typeface="Comic Sans MS"/>
              <a:buChar char="■"/>
            </a:pPr>
            <a:r>
              <a:rPr lang="en-US" sz="2400" i="0" u="none">
                <a:solidFill>
                  <a:schemeClr val="lt1"/>
                </a:solidFill>
                <a:latin typeface="Comic Sans MS"/>
                <a:ea typeface="Comic Sans MS"/>
                <a:cs typeface="Comic Sans MS"/>
                <a:sym typeface="Comic Sans MS"/>
              </a:rPr>
              <a:t>At morning break, the children are encouraged to take a piece of fruit for a snack. Children may bring fruit from home or have a piece of school fruit. We discourage fruit winders, fruit flakes etc at break times in preference for a piece of fresh fruit.  Please bring an extra piece of fruit for the afternoons.</a:t>
            </a:r>
            <a:endParaRPr>
              <a:latin typeface="Comic Sans MS"/>
              <a:ea typeface="Comic Sans MS"/>
              <a:cs typeface="Comic Sans MS"/>
              <a:sym typeface="Comic Sans MS"/>
            </a:endParaRPr>
          </a:p>
        </p:txBody>
      </p:sp>
      <p:pic>
        <p:nvPicPr>
          <p:cNvPr id="298" name="Google Shape;298;p20" descr="C:\Users\Emma\AppData\Local\Microsoft\Windows\Temporary Internet Files\Content.IE5\DGV82NC1\MC900215358[1].wmf"/>
          <p:cNvPicPr preferRelativeResize="0"/>
          <p:nvPr/>
        </p:nvPicPr>
        <p:blipFill rotWithShape="1">
          <a:blip r:embed="rId3">
            <a:alphaModFix/>
          </a:blip>
          <a:srcRect/>
          <a:stretch/>
        </p:blipFill>
        <p:spPr>
          <a:xfrm>
            <a:off x="8135937" y="5300662"/>
            <a:ext cx="1008062" cy="1427162"/>
          </a:xfrm>
          <a:prstGeom prst="rect">
            <a:avLst/>
          </a:prstGeom>
          <a:noFill/>
          <a:ln>
            <a:noFill/>
          </a:ln>
        </p:spPr>
      </p:pic>
      <p:pic>
        <p:nvPicPr>
          <p:cNvPr id="299" name="Google Shape;299;p20" descr="C:\Users\Emma\AppData\Local\Microsoft\Windows\Temporary Internet Files\Content.IE5\KOPUMLOF\MC900232711[1].wmf"/>
          <p:cNvPicPr preferRelativeResize="0"/>
          <p:nvPr/>
        </p:nvPicPr>
        <p:blipFill rotWithShape="1">
          <a:blip r:embed="rId4">
            <a:alphaModFix/>
          </a:blip>
          <a:srcRect/>
          <a:stretch/>
        </p:blipFill>
        <p:spPr>
          <a:xfrm>
            <a:off x="0" y="5589587"/>
            <a:ext cx="971550" cy="1177925"/>
          </a:xfrm>
          <a:prstGeom prst="rect">
            <a:avLst/>
          </a:prstGeom>
          <a:noFill/>
          <a:ln>
            <a:noFill/>
          </a:ln>
        </p:spPr>
      </p:pic>
      <p:pic>
        <p:nvPicPr>
          <p:cNvPr id="300" name="Google Shape;300;p20" descr="C:\Users\Emma\AppData\Local\Microsoft\Windows\Temporary Internet Files\Content.IE5\HX1N93DS\MC900347073[1].wmf"/>
          <p:cNvPicPr preferRelativeResize="0"/>
          <p:nvPr/>
        </p:nvPicPr>
        <p:blipFill rotWithShape="1">
          <a:blip r:embed="rId5">
            <a:alphaModFix/>
          </a:blip>
          <a:srcRect/>
          <a:stretch/>
        </p:blipFill>
        <p:spPr>
          <a:xfrm>
            <a:off x="8233563" y="205575"/>
            <a:ext cx="812800" cy="1287463"/>
          </a:xfrm>
          <a:prstGeom prst="rect">
            <a:avLst/>
          </a:prstGeom>
          <a:noFill/>
          <a:ln>
            <a:noFill/>
          </a:ln>
        </p:spPr>
      </p:pic>
      <p:pic>
        <p:nvPicPr>
          <p:cNvPr id="301" name="Google Shape;301;p20"/>
          <p:cNvPicPr preferRelativeResize="0"/>
          <p:nvPr/>
        </p:nvPicPr>
        <p:blipFill rotWithShape="1">
          <a:blip r:embed="rId6">
            <a:alphaModFix/>
          </a:blip>
          <a:srcRect/>
          <a:stretch/>
        </p:blipFill>
        <p:spPr>
          <a:xfrm>
            <a:off x="4150425" y="5141300"/>
            <a:ext cx="1458790" cy="1427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305"/>
        <p:cNvGrpSpPr/>
        <p:nvPr/>
      </p:nvGrpSpPr>
      <p:grpSpPr>
        <a:xfrm>
          <a:off x="0" y="0"/>
          <a:ext cx="0" cy="0"/>
          <a:chOff x="0" y="0"/>
          <a:chExt cx="0" cy="0"/>
        </a:xfrm>
      </p:grpSpPr>
      <p:sp>
        <p:nvSpPr>
          <p:cNvPr id="306" name="Google Shape;306;p21"/>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chemeClr val="lt2"/>
                </a:solidFill>
                <a:latin typeface="Comic Sans MS"/>
                <a:ea typeface="Comic Sans MS"/>
                <a:cs typeface="Comic Sans MS"/>
                <a:sym typeface="Comic Sans MS"/>
              </a:rPr>
              <a:t>Free School Milk</a:t>
            </a:r>
            <a:endParaRPr>
              <a:latin typeface="Comic Sans MS"/>
              <a:ea typeface="Comic Sans MS"/>
              <a:cs typeface="Comic Sans MS"/>
              <a:sym typeface="Comic Sans MS"/>
            </a:endParaRPr>
          </a:p>
        </p:txBody>
      </p:sp>
      <p:sp>
        <p:nvSpPr>
          <p:cNvPr id="307" name="Google Shape;307;p21"/>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1920"/>
              <a:buFont typeface="Comic Sans MS"/>
              <a:buChar char="■"/>
            </a:pPr>
            <a:r>
              <a:rPr lang="en-US" sz="3200" i="0" u="none">
                <a:solidFill>
                  <a:schemeClr val="lt1"/>
                </a:solidFill>
                <a:latin typeface="Comic Sans MS"/>
                <a:ea typeface="Comic Sans MS"/>
                <a:cs typeface="Comic Sans MS"/>
                <a:sym typeface="Comic Sans MS"/>
              </a:rPr>
              <a:t>Milk is completely free for all children aged under 5.</a:t>
            </a:r>
            <a:endParaRPr>
              <a:latin typeface="Comic Sans MS"/>
              <a:ea typeface="Comic Sans MS"/>
              <a:cs typeface="Comic Sans MS"/>
              <a:sym typeface="Comic Sans MS"/>
            </a:endParaRPr>
          </a:p>
          <a:p>
            <a:pPr marL="342900" lvl="0" indent="-220980" algn="l" rtl="0">
              <a:lnSpc>
                <a:spcPct val="100000"/>
              </a:lnSpc>
              <a:spcBef>
                <a:spcPts val="640"/>
              </a:spcBef>
              <a:spcAft>
                <a:spcPts val="0"/>
              </a:spcAft>
              <a:buClr>
                <a:schemeClr val="hlink"/>
              </a:buClr>
              <a:buSzPts val="1920"/>
              <a:buFont typeface="Noto Sans Symbols"/>
              <a:buNone/>
            </a:pPr>
            <a:endParaRPr sz="3200" i="0" u="none">
              <a:solidFill>
                <a:schemeClr val="lt1"/>
              </a:solidFill>
              <a:latin typeface="Comic Sans MS"/>
              <a:ea typeface="Comic Sans MS"/>
              <a:cs typeface="Comic Sans MS"/>
              <a:sym typeface="Comic Sans MS"/>
            </a:endParaRPr>
          </a:p>
          <a:p>
            <a:pPr marL="342900" lvl="0" indent="-342900" algn="l" rtl="0">
              <a:lnSpc>
                <a:spcPct val="100000"/>
              </a:lnSpc>
              <a:spcBef>
                <a:spcPts val="640"/>
              </a:spcBef>
              <a:spcAft>
                <a:spcPts val="0"/>
              </a:spcAft>
              <a:buClr>
                <a:schemeClr val="hlink"/>
              </a:buClr>
              <a:buSzPts val="1920"/>
              <a:buFont typeface="Comic Sans MS"/>
              <a:buChar char="■"/>
            </a:pPr>
            <a:r>
              <a:rPr lang="en-US" sz="3200" i="0" u="none">
                <a:solidFill>
                  <a:schemeClr val="lt1"/>
                </a:solidFill>
                <a:latin typeface="Comic Sans MS"/>
                <a:ea typeface="Comic Sans MS"/>
                <a:cs typeface="Comic Sans MS"/>
                <a:sym typeface="Comic Sans MS"/>
              </a:rPr>
              <a:t>Milk is subsidised for children aged 5 or over.</a:t>
            </a:r>
            <a:endParaRPr>
              <a:latin typeface="Comic Sans MS"/>
              <a:ea typeface="Comic Sans MS"/>
              <a:cs typeface="Comic Sans MS"/>
              <a:sym typeface="Comic Sans MS"/>
            </a:endParaRPr>
          </a:p>
          <a:p>
            <a:pPr marL="342900" lvl="0" indent="-220980" algn="l" rtl="0">
              <a:lnSpc>
                <a:spcPct val="100000"/>
              </a:lnSpc>
              <a:spcBef>
                <a:spcPts val="640"/>
              </a:spcBef>
              <a:spcAft>
                <a:spcPts val="0"/>
              </a:spcAft>
              <a:buClr>
                <a:schemeClr val="hlink"/>
              </a:buClr>
              <a:buSzPts val="1920"/>
              <a:buFont typeface="Noto Sans Symbols"/>
              <a:buNone/>
            </a:pPr>
            <a:endParaRPr sz="3200" i="0" u="none">
              <a:solidFill>
                <a:schemeClr val="lt1"/>
              </a:solidFill>
              <a:latin typeface="Comic Sans MS"/>
              <a:ea typeface="Comic Sans MS"/>
              <a:cs typeface="Comic Sans MS"/>
              <a:sym typeface="Comic Sans MS"/>
            </a:endParaRPr>
          </a:p>
          <a:p>
            <a:pPr marL="342900" lvl="0" indent="-342900" algn="l" rtl="0">
              <a:lnSpc>
                <a:spcPct val="100000"/>
              </a:lnSpc>
              <a:spcBef>
                <a:spcPts val="640"/>
              </a:spcBef>
              <a:spcAft>
                <a:spcPts val="0"/>
              </a:spcAft>
              <a:buClr>
                <a:schemeClr val="hlink"/>
              </a:buClr>
              <a:buSzPts val="1920"/>
              <a:buFont typeface="Comic Sans MS"/>
              <a:buChar char="■"/>
            </a:pPr>
            <a:r>
              <a:rPr lang="en-US" sz="3200" i="0" u="none">
                <a:solidFill>
                  <a:schemeClr val="lt1"/>
                </a:solidFill>
                <a:latin typeface="Comic Sans MS"/>
                <a:ea typeface="Comic Sans MS"/>
                <a:cs typeface="Comic Sans MS"/>
                <a:sym typeface="Comic Sans MS"/>
              </a:rPr>
              <a:t>www.coolmilk.com</a:t>
            </a:r>
            <a:endParaRPr>
              <a:latin typeface="Comic Sans MS"/>
              <a:ea typeface="Comic Sans MS"/>
              <a:cs typeface="Comic Sans MS"/>
              <a:sym typeface="Comic Sans MS"/>
            </a:endParaRPr>
          </a:p>
          <a:p>
            <a:pPr marL="342900" lvl="0" indent="-220980" algn="l" rtl="0">
              <a:lnSpc>
                <a:spcPct val="100000"/>
              </a:lnSpc>
              <a:spcBef>
                <a:spcPts val="640"/>
              </a:spcBef>
              <a:spcAft>
                <a:spcPts val="0"/>
              </a:spcAft>
              <a:buSzPts val="1920"/>
              <a:buNone/>
            </a:pPr>
            <a:endParaRPr sz="3200" b="0" i="0" u="none">
              <a:solidFill>
                <a:schemeClr val="lt1"/>
              </a:solidFill>
              <a:latin typeface="Arial"/>
              <a:ea typeface="Arial"/>
              <a:cs typeface="Arial"/>
              <a:sym typeface="Arial"/>
            </a:endParaRPr>
          </a:p>
        </p:txBody>
      </p:sp>
      <p:pic>
        <p:nvPicPr>
          <p:cNvPr id="308" name="Google Shape;308;p21" descr="MC900441751[1]"/>
          <p:cNvPicPr preferRelativeResize="0"/>
          <p:nvPr/>
        </p:nvPicPr>
        <p:blipFill rotWithShape="1">
          <a:blip r:embed="rId3">
            <a:alphaModFix/>
          </a:blip>
          <a:srcRect/>
          <a:stretch/>
        </p:blipFill>
        <p:spPr>
          <a:xfrm>
            <a:off x="5724525" y="4724400"/>
            <a:ext cx="2376487" cy="143351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322"/>
        <p:cNvGrpSpPr/>
        <p:nvPr/>
      </p:nvGrpSpPr>
      <p:grpSpPr>
        <a:xfrm>
          <a:off x="0" y="0"/>
          <a:ext cx="0" cy="0"/>
          <a:chOff x="0" y="0"/>
          <a:chExt cx="0" cy="0"/>
        </a:xfrm>
      </p:grpSpPr>
      <p:sp>
        <p:nvSpPr>
          <p:cNvPr id="323" name="Google Shape;323;p23"/>
          <p:cNvSpPr txBox="1">
            <a:spLocks noGrp="1"/>
          </p:cNvSpPr>
          <p:nvPr>
            <p:ph type="title"/>
          </p:nvPr>
        </p:nvSpPr>
        <p:spPr>
          <a:xfrm>
            <a:off x="468312" y="44450"/>
            <a:ext cx="8229600" cy="9445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a:solidFill>
                  <a:schemeClr val="lt2"/>
                </a:solidFill>
                <a:latin typeface="Comic Sans MS"/>
                <a:ea typeface="Comic Sans MS"/>
                <a:cs typeface="Comic Sans MS"/>
                <a:sym typeface="Comic Sans MS"/>
              </a:rPr>
              <a:t>Other bits……</a:t>
            </a:r>
            <a:endParaRPr>
              <a:latin typeface="Comic Sans MS"/>
              <a:ea typeface="Comic Sans MS"/>
              <a:cs typeface="Comic Sans MS"/>
              <a:sym typeface="Comic Sans MS"/>
            </a:endParaRPr>
          </a:p>
        </p:txBody>
      </p:sp>
      <p:sp>
        <p:nvSpPr>
          <p:cNvPr id="324" name="Google Shape;324;p23"/>
          <p:cNvSpPr txBox="1">
            <a:spLocks noGrp="1"/>
          </p:cNvSpPr>
          <p:nvPr>
            <p:ph type="body" idx="1"/>
          </p:nvPr>
        </p:nvSpPr>
        <p:spPr>
          <a:xfrm>
            <a:off x="468312" y="1621887"/>
            <a:ext cx="8229600" cy="59769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Learning Journals </a:t>
            </a:r>
            <a:r>
              <a:rPr lang="en-US" sz="2400" dirty="0" smtClean="0">
                <a:latin typeface="Comic Sans MS"/>
                <a:ea typeface="Comic Sans MS"/>
                <a:cs typeface="Comic Sans MS"/>
                <a:sym typeface="Comic Sans MS"/>
              </a:rPr>
              <a:t>( Reception ) </a:t>
            </a:r>
            <a:endParaRPr sz="2400" dirty="0">
              <a:latin typeface="Comic Sans MS"/>
              <a:ea typeface="Comic Sans MS"/>
              <a:cs typeface="Comic Sans MS"/>
              <a:sym typeface="Comic Sans MS"/>
            </a:endParaRPr>
          </a:p>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Pupil Premium</a:t>
            </a:r>
            <a:endParaRPr sz="2400" i="0" u="none" dirty="0">
              <a:solidFill>
                <a:schemeClr val="lt1"/>
              </a:solidFill>
              <a:latin typeface="Comic Sans MS"/>
              <a:ea typeface="Comic Sans MS"/>
              <a:cs typeface="Comic Sans MS"/>
              <a:sym typeface="Comic Sans MS"/>
            </a:endParaRPr>
          </a:p>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Boxes, tubes </a:t>
            </a:r>
            <a:r>
              <a:rPr lang="en-US" sz="2400" i="0" u="none" dirty="0" err="1">
                <a:solidFill>
                  <a:schemeClr val="lt1"/>
                </a:solidFill>
                <a:latin typeface="Comic Sans MS"/>
                <a:ea typeface="Comic Sans MS"/>
                <a:cs typeface="Comic Sans MS"/>
                <a:sym typeface="Comic Sans MS"/>
              </a:rPr>
              <a:t>etc</a:t>
            </a:r>
            <a:r>
              <a:rPr lang="en-US" sz="2400" i="0" u="none" dirty="0">
                <a:solidFill>
                  <a:schemeClr val="lt1"/>
                </a:solidFill>
                <a:latin typeface="Comic Sans MS"/>
                <a:ea typeface="Comic Sans MS"/>
                <a:cs typeface="Comic Sans MS"/>
                <a:sym typeface="Comic Sans MS"/>
              </a:rPr>
              <a:t> for </a:t>
            </a:r>
            <a:r>
              <a:rPr lang="en-US" sz="2400" dirty="0" smtClean="0">
                <a:latin typeface="Comic Sans MS"/>
                <a:ea typeface="Comic Sans MS"/>
                <a:cs typeface="Comic Sans MS"/>
                <a:sym typeface="Comic Sans MS"/>
              </a:rPr>
              <a:t>junk modelling</a:t>
            </a:r>
            <a:endParaRPr sz="2400" i="0" u="none" dirty="0">
              <a:solidFill>
                <a:schemeClr val="lt1"/>
              </a:solidFill>
              <a:latin typeface="Comic Sans MS"/>
              <a:ea typeface="Comic Sans MS"/>
              <a:cs typeface="Comic Sans MS"/>
              <a:sym typeface="Comic Sans MS"/>
            </a:endParaRPr>
          </a:p>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DBS </a:t>
            </a:r>
            <a:r>
              <a:rPr lang="en-US" sz="2400" i="0" u="none" dirty="0" smtClean="0">
                <a:solidFill>
                  <a:schemeClr val="lt1"/>
                </a:solidFill>
                <a:latin typeface="Comic Sans MS"/>
                <a:ea typeface="Comic Sans MS"/>
                <a:cs typeface="Comic Sans MS"/>
                <a:sym typeface="Comic Sans MS"/>
              </a:rPr>
              <a:t>checks - volunteers</a:t>
            </a:r>
            <a:endParaRPr sz="2400" i="0" u="none" dirty="0">
              <a:solidFill>
                <a:schemeClr val="lt1"/>
              </a:solidFill>
              <a:latin typeface="Comic Sans MS"/>
              <a:ea typeface="Comic Sans MS"/>
              <a:cs typeface="Comic Sans MS"/>
              <a:sym typeface="Comic Sans MS"/>
            </a:endParaRPr>
          </a:p>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WhatsApp, Class Dojo, Google </a:t>
            </a:r>
            <a:r>
              <a:rPr lang="en-US" sz="2400" i="0" u="none" dirty="0" smtClean="0">
                <a:solidFill>
                  <a:schemeClr val="lt1"/>
                </a:solidFill>
                <a:latin typeface="Comic Sans MS"/>
                <a:ea typeface="Comic Sans MS"/>
                <a:cs typeface="Comic Sans MS"/>
                <a:sym typeface="Comic Sans MS"/>
              </a:rPr>
              <a:t>Classroom </a:t>
            </a:r>
            <a:endParaRPr sz="2400" dirty="0">
              <a:latin typeface="Comic Sans MS"/>
              <a:ea typeface="Comic Sans MS"/>
              <a:cs typeface="Comic Sans MS"/>
              <a:sym typeface="Comic Sans MS"/>
            </a:endParaRPr>
          </a:p>
          <a:p>
            <a:pPr marL="457200" lvl="0" indent="-381000" algn="l" rtl="0">
              <a:lnSpc>
                <a:spcPct val="100000"/>
              </a:lnSpc>
              <a:spcBef>
                <a:spcPts val="0"/>
              </a:spcBef>
              <a:spcAft>
                <a:spcPts val="0"/>
              </a:spcAft>
              <a:buSzPts val="2400"/>
              <a:buFont typeface="Comic Sans MS"/>
              <a:buChar char="❖"/>
            </a:pPr>
            <a:r>
              <a:rPr lang="en-US" sz="2400" dirty="0" err="1" smtClean="0">
                <a:latin typeface="Comic Sans MS"/>
                <a:ea typeface="Comic Sans MS"/>
                <a:cs typeface="Comic Sans MS"/>
                <a:sym typeface="Comic Sans MS"/>
              </a:rPr>
              <a:t>Numbots</a:t>
            </a:r>
            <a:r>
              <a:rPr lang="en-US" sz="2400" dirty="0" smtClean="0">
                <a:latin typeface="Comic Sans MS"/>
                <a:ea typeface="Comic Sans MS"/>
                <a:cs typeface="Comic Sans MS"/>
                <a:sym typeface="Comic Sans MS"/>
              </a:rPr>
              <a:t> ( Year One )</a:t>
            </a:r>
            <a:endParaRPr sz="2400" i="0" u="none" dirty="0">
              <a:solidFill>
                <a:schemeClr val="lt1"/>
              </a:solidFill>
              <a:latin typeface="Comic Sans MS"/>
              <a:ea typeface="Comic Sans MS"/>
              <a:cs typeface="Comic Sans MS"/>
              <a:sym typeface="Comic Sans MS"/>
            </a:endParaRPr>
          </a:p>
          <a:p>
            <a:pPr marL="457200" lvl="0" indent="-381000" algn="l" rtl="0">
              <a:lnSpc>
                <a:spcPct val="100000"/>
              </a:lnSpc>
              <a:spcBef>
                <a:spcPts val="0"/>
              </a:spcBef>
              <a:spcAft>
                <a:spcPts val="0"/>
              </a:spcAft>
              <a:buClr>
                <a:schemeClr val="lt1"/>
              </a:buClr>
              <a:buSzPts val="2400"/>
              <a:buFont typeface="Comic Sans MS"/>
              <a:buChar char="❖"/>
            </a:pPr>
            <a:r>
              <a:rPr lang="en-US" sz="2400" i="0" u="none" dirty="0">
                <a:solidFill>
                  <a:schemeClr val="lt1"/>
                </a:solidFill>
                <a:latin typeface="Comic Sans MS"/>
                <a:ea typeface="Comic Sans MS"/>
                <a:cs typeface="Comic Sans MS"/>
                <a:sym typeface="Comic Sans MS"/>
              </a:rPr>
              <a:t>Early Birds and Roosters</a:t>
            </a:r>
            <a:endParaRPr sz="2400" i="0" u="none" dirty="0">
              <a:solidFill>
                <a:schemeClr val="lt1"/>
              </a:solidFill>
              <a:latin typeface="Comic Sans MS"/>
              <a:ea typeface="Comic Sans MS"/>
              <a:cs typeface="Comic Sans MS"/>
              <a:sym typeface="Comic Sans MS"/>
            </a:endParaRPr>
          </a:p>
          <a:p>
            <a:pPr marL="457200" lvl="0" indent="-381000" algn="l" rtl="0">
              <a:spcBef>
                <a:spcPts val="0"/>
              </a:spcBef>
              <a:spcAft>
                <a:spcPts val="0"/>
              </a:spcAft>
              <a:buSzPts val="2400"/>
              <a:buFont typeface="Comic Sans MS"/>
              <a:buChar char="❖"/>
            </a:pPr>
            <a:r>
              <a:rPr lang="en-US" sz="2400" dirty="0" smtClean="0">
                <a:latin typeface="Comic Sans MS"/>
                <a:ea typeface="Comic Sans MS"/>
                <a:cs typeface="Comic Sans MS"/>
                <a:sym typeface="Comic Sans MS"/>
              </a:rPr>
              <a:t>Spelling Shed – Year One</a:t>
            </a:r>
            <a:endParaRPr sz="2400" dirty="0">
              <a:solidFill>
                <a:srgbClr val="000000"/>
              </a:solidFill>
              <a:latin typeface="Comic Sans MS"/>
              <a:ea typeface="Comic Sans MS"/>
              <a:cs typeface="Comic Sans MS"/>
              <a:sym typeface="Comic Sans MS"/>
            </a:endParaRPr>
          </a:p>
          <a:p>
            <a:pPr marL="457200" lvl="0" indent="-381000" algn="l" rtl="0">
              <a:spcBef>
                <a:spcPts val="0"/>
              </a:spcBef>
              <a:spcAft>
                <a:spcPts val="0"/>
              </a:spcAft>
              <a:buSzPts val="2400"/>
              <a:buFont typeface="Comic Sans MS"/>
              <a:buChar char="❖"/>
            </a:pPr>
            <a:r>
              <a:rPr lang="en-US" sz="2400" dirty="0">
                <a:latin typeface="Comic Sans MS"/>
                <a:ea typeface="Comic Sans MS"/>
                <a:cs typeface="Comic Sans MS"/>
                <a:sym typeface="Comic Sans MS"/>
              </a:rPr>
              <a:t>Website – dates, Newsletters, </a:t>
            </a:r>
            <a:r>
              <a:rPr lang="en-US" sz="2400" dirty="0" err="1">
                <a:latin typeface="Comic Sans MS"/>
                <a:ea typeface="Comic Sans MS"/>
                <a:cs typeface="Comic Sans MS"/>
                <a:sym typeface="Comic Sans MS"/>
              </a:rPr>
              <a:t>etc</a:t>
            </a:r>
            <a:endParaRPr sz="2400" dirty="0">
              <a:solidFill>
                <a:srgbClr val="000000"/>
              </a:solidFill>
              <a:latin typeface="Comic Sans MS"/>
              <a:ea typeface="Comic Sans MS"/>
              <a:cs typeface="Comic Sans MS"/>
              <a:sym typeface="Comic Sans MS"/>
            </a:endParaRPr>
          </a:p>
          <a:p>
            <a:pPr marL="0" lvl="0" indent="0" algn="l" rtl="0">
              <a:spcBef>
                <a:spcPts val="640"/>
              </a:spcBef>
              <a:spcAft>
                <a:spcPts val="0"/>
              </a:spcAft>
              <a:buNone/>
            </a:pPr>
            <a:endParaRPr dirty="0">
              <a:latin typeface="Schoolbell"/>
              <a:ea typeface="Schoolbell"/>
              <a:cs typeface="Schoolbell"/>
              <a:sym typeface="Schoolbell"/>
            </a:endParaRPr>
          </a:p>
          <a:p>
            <a:pPr marL="0" lvl="0" indent="0" algn="l" rtl="0">
              <a:spcBef>
                <a:spcPts val="0"/>
              </a:spcBef>
              <a:spcAft>
                <a:spcPts val="0"/>
              </a:spcAft>
              <a:buClr>
                <a:srgbClr val="000000"/>
              </a:buClr>
              <a:buSzPts val="3200"/>
              <a:buFont typeface="Arial"/>
              <a:buNone/>
            </a:pPr>
            <a:endParaRPr dirty="0">
              <a:latin typeface="Schoolbell"/>
              <a:ea typeface="Schoolbell"/>
              <a:cs typeface="Schoolbell"/>
              <a:sym typeface="Schoolbell"/>
            </a:endParaRPr>
          </a:p>
          <a:p>
            <a:pPr marL="457200" lvl="0" indent="0" algn="l" rtl="0">
              <a:lnSpc>
                <a:spcPct val="100000"/>
              </a:lnSpc>
              <a:spcBef>
                <a:spcPts val="560"/>
              </a:spcBef>
              <a:spcAft>
                <a:spcPts val="0"/>
              </a:spcAft>
              <a:buNone/>
            </a:pPr>
            <a:endParaRPr sz="2800" dirty="0">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334"/>
        <p:cNvGrpSpPr/>
        <p:nvPr/>
      </p:nvGrpSpPr>
      <p:grpSpPr>
        <a:xfrm>
          <a:off x="0" y="0"/>
          <a:ext cx="0" cy="0"/>
          <a:chOff x="0" y="0"/>
          <a:chExt cx="0" cy="0"/>
        </a:xfrm>
      </p:grpSpPr>
      <p:sp>
        <p:nvSpPr>
          <p:cNvPr id="335" name="Google Shape;335;p25"/>
          <p:cNvSpPr txBox="1">
            <a:spLocks noGrp="1"/>
          </p:cNvSpPr>
          <p:nvPr>
            <p:ph type="ctrTitle"/>
          </p:nvPr>
        </p:nvSpPr>
        <p:spPr>
          <a:xfrm>
            <a:off x="257029" y="56861"/>
            <a:ext cx="8701377" cy="17367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Arial"/>
              <a:buNone/>
            </a:pPr>
            <a:r>
              <a:rPr lang="en-US" sz="4000" u="sng" dirty="0" smtClean="0">
                <a:latin typeface="Comic Sans MS"/>
                <a:ea typeface="Comic Sans MS"/>
                <a:cs typeface="Comic Sans MS"/>
                <a:sym typeface="Comic Sans MS"/>
              </a:rPr>
              <a:t>Dates and t</a:t>
            </a:r>
            <a:r>
              <a:rPr lang="en-US" sz="4000" i="0" u="sng" dirty="0" smtClean="0">
                <a:solidFill>
                  <a:schemeClr val="lt2"/>
                </a:solidFill>
                <a:latin typeface="Comic Sans MS"/>
                <a:ea typeface="Comic Sans MS"/>
                <a:cs typeface="Comic Sans MS"/>
                <a:sym typeface="Comic Sans MS"/>
              </a:rPr>
              <a:t>hings </a:t>
            </a:r>
            <a:r>
              <a:rPr lang="en-US" sz="4000" i="0" u="sng" dirty="0">
                <a:solidFill>
                  <a:schemeClr val="lt2"/>
                </a:solidFill>
                <a:latin typeface="Comic Sans MS"/>
                <a:ea typeface="Comic Sans MS"/>
                <a:cs typeface="Comic Sans MS"/>
                <a:sym typeface="Comic Sans MS"/>
              </a:rPr>
              <a:t>to look forward </a:t>
            </a:r>
            <a:r>
              <a:rPr lang="en-US" sz="4000" i="0" u="sng" dirty="0" smtClean="0">
                <a:solidFill>
                  <a:schemeClr val="lt2"/>
                </a:solidFill>
                <a:latin typeface="Comic Sans MS"/>
                <a:ea typeface="Comic Sans MS"/>
                <a:cs typeface="Comic Sans MS"/>
                <a:sym typeface="Comic Sans MS"/>
              </a:rPr>
              <a:t>to at St Mary’s </a:t>
            </a:r>
            <a:endParaRPr u="sng" dirty="0">
              <a:latin typeface="Comic Sans MS"/>
              <a:ea typeface="Comic Sans MS"/>
              <a:cs typeface="Comic Sans MS"/>
              <a:sym typeface="Comic Sans MS"/>
            </a:endParaRPr>
          </a:p>
        </p:txBody>
      </p:sp>
      <p:sp>
        <p:nvSpPr>
          <p:cNvPr id="336" name="Google Shape;336;p25"/>
          <p:cNvSpPr txBox="1">
            <a:spLocks noGrp="1"/>
          </p:cNvSpPr>
          <p:nvPr>
            <p:ph type="subTitle" idx="1"/>
          </p:nvPr>
        </p:nvSpPr>
        <p:spPr>
          <a:xfrm>
            <a:off x="611187" y="1755775"/>
            <a:ext cx="7993062" cy="4229389"/>
          </a:xfrm>
          <a:prstGeom prst="rect">
            <a:avLst/>
          </a:prstGeom>
          <a:noFill/>
          <a:ln>
            <a:noFill/>
          </a:ln>
        </p:spPr>
        <p:txBody>
          <a:bodyPr spcFirstLastPara="1" wrap="square" lIns="91425" tIns="45700" rIns="91425" bIns="45700" anchor="t" anchorCtr="0">
            <a:noAutofit/>
          </a:bodyPr>
          <a:lstStyle/>
          <a:p>
            <a:pPr lvl="0" indent="-457200" algn="ctr" rtl="0">
              <a:lnSpc>
                <a:spcPct val="100000"/>
              </a:lnSpc>
              <a:spcBef>
                <a:spcPts val="0"/>
              </a:spcBef>
              <a:spcAft>
                <a:spcPts val="0"/>
              </a:spcAft>
              <a:buSzPts val="1680"/>
              <a:buFont typeface="Arial" panose="020B0604020202020204" pitchFamily="34" charset="0"/>
              <a:buChar char="•"/>
            </a:pPr>
            <a:r>
              <a:rPr lang="en-US" sz="2800" dirty="0" smtClean="0">
                <a:latin typeface="Comic Sans MS"/>
                <a:ea typeface="Comic Sans MS"/>
                <a:cs typeface="Comic Sans MS"/>
                <a:sym typeface="Comic Sans MS"/>
              </a:rPr>
              <a:t>Start of Black History Month this week ( 1</a:t>
            </a:r>
            <a:r>
              <a:rPr lang="en-US" sz="2800" baseline="30000" dirty="0" smtClean="0">
                <a:latin typeface="Comic Sans MS"/>
                <a:ea typeface="Comic Sans MS"/>
                <a:cs typeface="Comic Sans MS"/>
                <a:sym typeface="Comic Sans MS"/>
              </a:rPr>
              <a:t>st</a:t>
            </a:r>
            <a:r>
              <a:rPr lang="en-US" sz="2800" dirty="0" smtClean="0">
                <a:latin typeface="Comic Sans MS"/>
                <a:ea typeface="Comic Sans MS"/>
                <a:cs typeface="Comic Sans MS"/>
                <a:sym typeface="Comic Sans MS"/>
              </a:rPr>
              <a:t> October ).</a:t>
            </a:r>
          </a:p>
          <a:p>
            <a:pPr lvl="0" indent="-457200">
              <a:spcBef>
                <a:spcPts val="560"/>
              </a:spcBef>
              <a:buSzPts val="1680"/>
              <a:buFont typeface="Arial" panose="020B0604020202020204" pitchFamily="34" charset="0"/>
              <a:buChar char="•"/>
            </a:pPr>
            <a:r>
              <a:rPr lang="en-US" sz="2800" dirty="0" smtClean="0">
                <a:latin typeface="Comic Sans MS"/>
                <a:ea typeface="Comic Sans MS"/>
                <a:cs typeface="Comic Sans MS"/>
                <a:sym typeface="Comic Sans MS"/>
              </a:rPr>
              <a:t>Individual photos ( 16</a:t>
            </a:r>
            <a:r>
              <a:rPr lang="en-US" sz="2800" baseline="30000" dirty="0" smtClean="0">
                <a:latin typeface="Comic Sans MS"/>
                <a:ea typeface="Comic Sans MS"/>
                <a:cs typeface="Comic Sans MS"/>
                <a:sym typeface="Comic Sans MS"/>
              </a:rPr>
              <a:t>th</a:t>
            </a:r>
            <a:r>
              <a:rPr lang="en-US" sz="2800" dirty="0" smtClean="0">
                <a:latin typeface="Comic Sans MS"/>
                <a:ea typeface="Comic Sans MS"/>
                <a:cs typeface="Comic Sans MS"/>
                <a:sym typeface="Comic Sans MS"/>
              </a:rPr>
              <a:t> October )</a:t>
            </a:r>
            <a:endParaRPr lang="en-GB" sz="2800" dirty="0">
              <a:latin typeface="Comic Sans MS"/>
              <a:ea typeface="Comic Sans MS"/>
              <a:cs typeface="Comic Sans MS"/>
              <a:sym typeface="Comic Sans MS"/>
            </a:endParaRPr>
          </a:p>
          <a:p>
            <a:pPr lvl="0" indent="-457200">
              <a:buFont typeface="Arial" panose="020B0604020202020204" pitchFamily="34" charset="0"/>
              <a:buChar char="•"/>
            </a:pPr>
            <a:r>
              <a:rPr lang="en-GB" sz="2800" dirty="0">
                <a:latin typeface="Comic Sans MS"/>
                <a:ea typeface="Comic Sans MS"/>
                <a:cs typeface="Comic Sans MS"/>
                <a:sym typeface="Comic Sans MS"/>
              </a:rPr>
              <a:t>Diwali Day - 8th November</a:t>
            </a:r>
            <a:endParaRPr lang="en-GB" dirty="0">
              <a:latin typeface="Comic Sans MS"/>
              <a:ea typeface="Comic Sans MS"/>
              <a:cs typeface="Comic Sans MS"/>
              <a:sym typeface="Comic Sans MS"/>
            </a:endParaRPr>
          </a:p>
          <a:p>
            <a:pPr lvl="0" indent="-457200" algn="ctr" rtl="0">
              <a:lnSpc>
                <a:spcPct val="100000"/>
              </a:lnSpc>
              <a:spcBef>
                <a:spcPts val="0"/>
              </a:spcBef>
              <a:spcAft>
                <a:spcPts val="0"/>
              </a:spcAft>
              <a:buSzPts val="1680"/>
              <a:buFont typeface="Arial" panose="020B0604020202020204" pitchFamily="34" charset="0"/>
              <a:buChar char="•"/>
            </a:pPr>
            <a:endParaRPr lang="en-US" sz="2800" dirty="0" smtClean="0">
              <a:latin typeface="Comic Sans MS"/>
              <a:ea typeface="Comic Sans MS"/>
              <a:cs typeface="Comic Sans MS"/>
              <a:sym typeface="Comic Sans MS"/>
            </a:endParaRPr>
          </a:p>
          <a:p>
            <a:pPr lvl="0" indent="-457200" algn="ctr" rtl="0">
              <a:lnSpc>
                <a:spcPct val="100000"/>
              </a:lnSpc>
              <a:spcBef>
                <a:spcPts val="0"/>
              </a:spcBef>
              <a:spcAft>
                <a:spcPts val="0"/>
              </a:spcAft>
              <a:buSzPts val="1680"/>
              <a:buFont typeface="Arial" panose="020B0604020202020204" pitchFamily="34" charset="0"/>
              <a:buChar char="•"/>
            </a:pPr>
            <a:r>
              <a:rPr lang="en-US" sz="2800" dirty="0" smtClean="0">
                <a:latin typeface="Comic Sans MS"/>
                <a:ea typeface="Comic Sans MS"/>
                <a:cs typeface="Comic Sans MS"/>
                <a:sym typeface="Comic Sans MS"/>
              </a:rPr>
              <a:t>Children in need ( 13</a:t>
            </a:r>
            <a:r>
              <a:rPr lang="en-US" sz="2800" baseline="30000" dirty="0" smtClean="0">
                <a:latin typeface="Comic Sans MS"/>
                <a:ea typeface="Comic Sans MS"/>
                <a:cs typeface="Comic Sans MS"/>
                <a:sym typeface="Comic Sans MS"/>
              </a:rPr>
              <a:t>th</a:t>
            </a:r>
            <a:r>
              <a:rPr lang="en-US" sz="2800" dirty="0" smtClean="0">
                <a:latin typeface="Comic Sans MS"/>
                <a:ea typeface="Comic Sans MS"/>
                <a:cs typeface="Comic Sans MS"/>
                <a:sym typeface="Comic Sans MS"/>
              </a:rPr>
              <a:t> November )</a:t>
            </a:r>
            <a:endParaRPr dirty="0">
              <a:latin typeface="Comic Sans MS"/>
              <a:ea typeface="Comic Sans MS"/>
              <a:cs typeface="Comic Sans MS"/>
              <a:sym typeface="Comic Sans MS"/>
            </a:endParaRPr>
          </a:p>
          <a:p>
            <a:pPr indent="-457200">
              <a:spcBef>
                <a:spcPts val="560"/>
              </a:spcBef>
              <a:buSzPts val="1680"/>
              <a:buFont typeface="Arial" panose="020B0604020202020204" pitchFamily="34" charset="0"/>
              <a:buChar char="•"/>
            </a:pPr>
            <a:r>
              <a:rPr lang="en-US" sz="2800" dirty="0">
                <a:latin typeface="Comic Sans MS"/>
                <a:ea typeface="Comic Sans MS"/>
                <a:cs typeface="Comic Sans MS"/>
                <a:sym typeface="Comic Sans MS"/>
              </a:rPr>
              <a:t>Class assembly ( Year 1 – 26</a:t>
            </a:r>
            <a:r>
              <a:rPr lang="en-US" sz="2800" baseline="30000" dirty="0">
                <a:latin typeface="Comic Sans MS"/>
                <a:ea typeface="Comic Sans MS"/>
                <a:cs typeface="Comic Sans MS"/>
                <a:sym typeface="Comic Sans MS"/>
              </a:rPr>
              <a:t>th</a:t>
            </a:r>
            <a:r>
              <a:rPr lang="en-US" sz="2800" dirty="0">
                <a:latin typeface="Comic Sans MS"/>
                <a:ea typeface="Comic Sans MS"/>
                <a:cs typeface="Comic Sans MS"/>
                <a:sym typeface="Comic Sans MS"/>
              </a:rPr>
              <a:t> November </a:t>
            </a:r>
            <a:r>
              <a:rPr lang="en-US" sz="2800" dirty="0" smtClean="0">
                <a:latin typeface="Comic Sans MS"/>
                <a:ea typeface="Comic Sans MS"/>
                <a:cs typeface="Comic Sans MS"/>
                <a:sym typeface="Comic Sans MS"/>
              </a:rPr>
              <a:t>)</a:t>
            </a:r>
          </a:p>
          <a:p>
            <a:pPr marL="0" indent="0">
              <a:spcBef>
                <a:spcPts val="560"/>
              </a:spcBef>
              <a:buSzPts val="1680"/>
            </a:pPr>
            <a:endParaRPr lang="en-US" sz="2800" dirty="0">
              <a:latin typeface="Comic Sans MS"/>
              <a:ea typeface="Comic Sans MS"/>
              <a:cs typeface="Comic Sans MS"/>
              <a:sym typeface="Comic Sans MS"/>
            </a:endParaRPr>
          </a:p>
          <a:p>
            <a:pPr marL="0" indent="0">
              <a:spcBef>
                <a:spcPts val="560"/>
              </a:spcBef>
              <a:buSzPts val="1680"/>
            </a:pPr>
            <a:r>
              <a:rPr lang="en-US" sz="2800" dirty="0" smtClean="0">
                <a:latin typeface="Comic Sans MS"/>
                <a:ea typeface="Comic Sans MS"/>
                <a:cs typeface="Comic Sans MS"/>
                <a:sym typeface="Comic Sans MS"/>
              </a:rPr>
              <a:t>Reminders will be included in the school’s weekly newsletter sent out to all parents.</a:t>
            </a:r>
            <a:endParaRPr lang="en-US" sz="2800" dirty="0">
              <a:latin typeface="Comic Sans MS"/>
              <a:ea typeface="Comic Sans MS"/>
              <a:cs typeface="Comic Sans MS"/>
              <a:sym typeface="Comic Sans MS"/>
            </a:endParaRPr>
          </a:p>
          <a:p>
            <a:pPr marL="0" lvl="0" indent="0" algn="ctr" rtl="0">
              <a:lnSpc>
                <a:spcPct val="100000"/>
              </a:lnSpc>
              <a:spcBef>
                <a:spcPts val="640"/>
              </a:spcBef>
              <a:spcAft>
                <a:spcPts val="0"/>
              </a:spcAft>
              <a:buSzPts val="1920"/>
              <a:buNone/>
            </a:pPr>
            <a:endParaRPr sz="3200" b="0" i="0" u="none" dirty="0">
              <a:solidFill>
                <a:schemeClr val="lt1"/>
              </a:solidFill>
              <a:latin typeface="Times New Roman"/>
              <a:ea typeface="Times New Roman"/>
              <a:cs typeface="Times New Roman"/>
              <a:sym typeface="Times New Roman"/>
            </a:endParaRPr>
          </a:p>
          <a:p>
            <a:pPr marL="0" lvl="0" indent="0" algn="ctr" rtl="0">
              <a:lnSpc>
                <a:spcPct val="100000"/>
              </a:lnSpc>
              <a:spcBef>
                <a:spcPts val="640"/>
              </a:spcBef>
              <a:spcAft>
                <a:spcPts val="0"/>
              </a:spcAft>
              <a:buSzPts val="1920"/>
              <a:buFont typeface="Noto Sans Symbols"/>
              <a:buNone/>
            </a:pPr>
            <a:endParaRPr sz="3200" b="0" i="0" u="none" dirty="0">
              <a:solidFill>
                <a:schemeClr val="lt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340"/>
        <p:cNvGrpSpPr/>
        <p:nvPr/>
      </p:nvGrpSpPr>
      <p:grpSpPr>
        <a:xfrm>
          <a:off x="0" y="0"/>
          <a:ext cx="0" cy="0"/>
          <a:chOff x="0" y="0"/>
          <a:chExt cx="0" cy="0"/>
        </a:xfrm>
      </p:grpSpPr>
      <p:sp>
        <p:nvSpPr>
          <p:cNvPr id="341" name="Google Shape;341;p26"/>
          <p:cNvSpPr txBox="1">
            <a:spLocks noGrp="1"/>
          </p:cNvSpPr>
          <p:nvPr>
            <p:ph type="title"/>
          </p:nvPr>
        </p:nvSpPr>
        <p:spPr>
          <a:xfrm>
            <a:off x="363612" y="249236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7200" i="0" u="none">
                <a:solidFill>
                  <a:schemeClr val="lt2"/>
                </a:solidFill>
                <a:latin typeface="Comic Sans MS"/>
                <a:ea typeface="Comic Sans MS"/>
                <a:cs typeface="Comic Sans MS"/>
                <a:sym typeface="Comic Sans MS"/>
              </a:rPr>
              <a:t>Thank you for coming.</a:t>
            </a:r>
            <a:endParaRPr sz="7200">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name="1_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TotalTime>
  <Words>2227</Words>
  <Application>Microsoft Office PowerPoint</Application>
  <PresentationFormat>On-screen Show (4:3)</PresentationFormat>
  <Paragraphs>193</Paragraphs>
  <Slides>29</Slides>
  <Notes>26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Comic Sans MS</vt:lpstr>
      <vt:lpstr>Symbol</vt:lpstr>
      <vt:lpstr>Arial</vt:lpstr>
      <vt:lpstr>Calibri</vt:lpstr>
      <vt:lpstr>Noto Sans Symbols</vt:lpstr>
      <vt:lpstr>Schoolbell</vt:lpstr>
      <vt:lpstr>Times New Roman</vt:lpstr>
      <vt:lpstr>1_Maple</vt:lpstr>
      <vt:lpstr>Maple</vt:lpstr>
      <vt:lpstr>Meet the Teacher</vt:lpstr>
      <vt:lpstr>PowerPoint Presentation</vt:lpstr>
      <vt:lpstr>PowerPoint Presentation</vt:lpstr>
      <vt:lpstr>PowerPoint Presentation</vt:lpstr>
      <vt:lpstr>PowerPoint Presentation</vt:lpstr>
      <vt:lpstr>PowerPoint Presentation</vt:lpstr>
      <vt:lpstr>PowerPoint Presentation</vt:lpstr>
      <vt:lpstr>Encouraging Independence.</vt:lpstr>
      <vt:lpstr>Thailand Timetable</vt:lpstr>
      <vt:lpstr>PowerPoint Presentation</vt:lpstr>
      <vt:lpstr>PowerPoint Presentation</vt:lpstr>
      <vt:lpstr>PowerPoint Presentation</vt:lpstr>
      <vt:lpstr>PowerPoint Presentation</vt:lpstr>
      <vt:lpstr>PowerPoint Presentation</vt:lpstr>
      <vt:lpstr>Reading Books</vt:lpstr>
      <vt:lpstr>Reading Books</vt:lpstr>
      <vt:lpstr>PowerPoint Presentation</vt:lpstr>
      <vt:lpstr>PowerPoint Presentation</vt:lpstr>
      <vt:lpstr>Maths Resources</vt:lpstr>
      <vt:lpstr>PowerPoint Presentation</vt:lpstr>
      <vt:lpstr>School Uniform</vt:lpstr>
      <vt:lpstr>Learning Journals</vt:lpstr>
      <vt:lpstr>Behaviour</vt:lpstr>
      <vt:lpstr> Helpers  </vt:lpstr>
      <vt:lpstr>Water bottles and Fruit</vt:lpstr>
      <vt:lpstr>Free School Milk</vt:lpstr>
      <vt:lpstr>Other bits……</vt:lpstr>
      <vt:lpstr>Dates and things to look forward to at St Mary’s </vt:lpstr>
      <vt:lpstr>Thank you for coming.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Administrator</dc:creator>
  <cp:lastModifiedBy>scopus@SMPDOMAIN.local</cp:lastModifiedBy>
  <cp:revision>23</cp:revision>
  <dcterms:created xsi:type="dcterms:W3CDTF">2010-09-12T19:05:09Z</dcterms:created>
  <dcterms:modified xsi:type="dcterms:W3CDTF">2026-09-30T12:40:28Z</dcterms:modified>
</cp:coreProperties>
</file>