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29"/>
  </p:notesMasterIdLst>
  <p:sldIdLst>
    <p:sldId id="256" r:id="rId3"/>
    <p:sldId id="288" r:id="rId4"/>
    <p:sldId id="289" r:id="rId5"/>
    <p:sldId id="290" r:id="rId6"/>
    <p:sldId id="257" r:id="rId7"/>
    <p:sldId id="258" r:id="rId8"/>
    <p:sldId id="259" r:id="rId9"/>
    <p:sldId id="261" r:id="rId10"/>
    <p:sldId id="262" r:id="rId11"/>
    <p:sldId id="263" r:id="rId12"/>
    <p:sldId id="264" r:id="rId13"/>
    <p:sldId id="265" r:id="rId14"/>
    <p:sldId id="266" r:id="rId15"/>
    <p:sldId id="267" r:id="rId16"/>
    <p:sldId id="270" r:id="rId17"/>
    <p:sldId id="271" r:id="rId18"/>
    <p:sldId id="272" r:id="rId19"/>
    <p:sldId id="273" r:id="rId20"/>
    <p:sldId id="274" r:id="rId21"/>
    <p:sldId id="285" r:id="rId22"/>
    <p:sldId id="286" r:id="rId23"/>
    <p:sldId id="277" r:id="rId24"/>
    <p:sldId id="278" r:id="rId25"/>
    <p:sldId id="279" r:id="rId26"/>
    <p:sldId id="287" r:id="rId27"/>
    <p:sldId id="283" r:id="rId28"/>
  </p:sldIdLst>
  <p:sldSz cx="9144000" cy="6858000" type="screen4x3"/>
  <p:notesSz cx="6662738" cy="9926638"/>
  <p:embeddedFontLst>
    <p:embeddedFont>
      <p:font typeface="Comic Sans MS" panose="030F0702030302020204" pitchFamily="66" charset="0"/>
      <p:regular r:id="rId30"/>
      <p:bold r:id="rId31"/>
      <p:italic r:id="rId32"/>
      <p:boldItalic r:id="rId33"/>
    </p:embeddedFont>
    <p:embeddedFont>
      <p:font typeface="Schoolbell" panose="020B0604020202020204" charset="0"/>
      <p:regular r:id="rId34"/>
    </p:embeddedFont>
    <p:embeddedFont>
      <p:font typeface="XCCW Joined 1a" panose="03050602040000000000" pitchFamily="66" charset="0"/>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iGyknnN/zWymlpyOKp8D3TVSMP4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15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customschemas.google.com/relationships/presentationmetadata" Target="metadata"/><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7662"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773487" y="0"/>
            <a:ext cx="2887662"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850900" y="744537"/>
            <a:ext cx="4964112"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162"/>
            <a:ext cx="2887662"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773487" y="9428162"/>
            <a:ext cx="2887662"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 name="Google Shape;130;p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0452766b5e_0_222: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0452766b5e_0_222: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30452766b5e_0_222: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0651a49fe1_0_597: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0651a49fe1_0_597: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30651a49fe1_0_597: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0651a49fe1_0_604: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0651a49fe1_0_604: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30651a49fe1_0_604: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2: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0452766b5e_0_1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0452766b5e_0_11:notes"/>
          <p:cNvSpPr txBox="1">
            <a:spLocks noGrp="1"/>
          </p:cNvSpPr>
          <p:nvPr>
            <p:ph type="body" idx="1"/>
          </p:nvPr>
        </p:nvSpPr>
        <p:spPr>
          <a:xfrm>
            <a:off x="666750" y="4716462"/>
            <a:ext cx="5329200" cy="44655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30452766b5e_0_11:notes"/>
          <p:cNvSpPr txBox="1">
            <a:spLocks noGrp="1"/>
          </p:cNvSpPr>
          <p:nvPr>
            <p:ph type="sldNum" idx="12"/>
          </p:nvPr>
        </p:nvSpPr>
        <p:spPr>
          <a:xfrm>
            <a:off x="3773487" y="9428162"/>
            <a:ext cx="28878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3: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p3: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p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p6: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p7: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10: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3: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13: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p8: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4" name="Google Shape;254;p14: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0000"/>
              </a:buClr>
              <a:buSzPts val="1800"/>
              <a:buFont typeface="Arial"/>
              <a:buNone/>
            </a:pPr>
            <a:r>
              <a:rPr lang="en-US" i="1">
                <a:solidFill>
                  <a:srgbClr val="FF0000"/>
                </a:solidFill>
                <a:latin typeface="Arial"/>
                <a:ea typeface="Arial"/>
                <a:cs typeface="Arial"/>
                <a:sym typeface="Arial"/>
              </a:rPr>
              <a:t>Teachers – please delete (for your notes) – EYFS trip to Two Woods coming up will be ONLY EYFS – because they’ve never been before! Dress up days may be different for different classes or groups – all children will get equal opps.  Year 1 in BOTH Christmas performances will be the chorus/choir for example.</a:t>
            </a:r>
            <a:endParaRPr/>
          </a:p>
          <a:p>
            <a:pPr marL="0" lvl="0" indent="0" algn="l" rtl="0">
              <a:lnSpc>
                <a:spcPct val="100000"/>
              </a:lnSpc>
              <a:spcBef>
                <a:spcPts val="0"/>
              </a:spcBef>
              <a:spcAft>
                <a:spcPts val="0"/>
              </a:spcAft>
              <a:buClr>
                <a:srgbClr val="FF0000"/>
              </a:buClr>
              <a:buSzPts val="1800"/>
              <a:buFont typeface="Arial"/>
              <a:buNone/>
            </a:pPr>
            <a:r>
              <a:rPr lang="en-US" i="1">
                <a:solidFill>
                  <a:srgbClr val="FF0000"/>
                </a:solidFill>
                <a:latin typeface="Arial"/>
                <a:ea typeface="Arial"/>
                <a:cs typeface="Arial"/>
                <a:sym typeface="Arial"/>
              </a:rPr>
              <a:t>Ask parents to EMAIL as a general rule rather than using Dojo (because of GDPR)</a:t>
            </a:r>
            <a:endParaRPr/>
          </a:p>
          <a:p>
            <a:pPr marL="0" lvl="0" indent="0" algn="l" rtl="0">
              <a:lnSpc>
                <a:spcPct val="100000"/>
              </a:lnSpc>
              <a:spcBef>
                <a:spcPts val="0"/>
              </a:spcBef>
              <a:spcAft>
                <a:spcPts val="0"/>
              </a:spcAft>
              <a:buSzPts val="1400"/>
              <a:buNone/>
            </a:pPr>
            <a:endParaRPr i="1">
              <a:solidFill>
                <a:srgbClr val="FF0000"/>
              </a:solidFill>
              <a:latin typeface="Arial"/>
              <a:ea typeface="Arial"/>
              <a:cs typeface="Arial"/>
              <a:sym typeface="Arial"/>
            </a:endParaRPr>
          </a:p>
        </p:txBody>
      </p:sp>
      <p:sp>
        <p:nvSpPr>
          <p:cNvPr id="255" name="Google Shape;255;p14:notes"/>
          <p:cNvSpPr txBox="1"/>
          <p:nvPr/>
        </p:nvSpPr>
        <p:spPr>
          <a:xfrm>
            <a:off x="3773487" y="9428162"/>
            <a:ext cx="2887662"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1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16: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9: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19: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0: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20: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1: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txBox="1">
            <a:spLocks noGrp="1"/>
          </p:cNvSpPr>
          <p:nvPr>
            <p:ph type="body" idx="1"/>
          </p:nvPr>
        </p:nvSpPr>
        <p:spPr>
          <a:xfrm>
            <a:off x="666750" y="4716462"/>
            <a:ext cx="5329237" cy="44656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25:notes"/>
          <p:cNvSpPr>
            <a:spLocks noGrp="1" noRot="1" noChangeAspect="1"/>
          </p:cNvSpPr>
          <p:nvPr>
            <p:ph type="sldImg" idx="2"/>
          </p:nvPr>
        </p:nvSpPr>
        <p:spPr>
          <a:xfrm>
            <a:off x="850900" y="744538"/>
            <a:ext cx="4964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28"/>
          <p:cNvSpPr txBox="1">
            <a:spLocks noGrp="1"/>
          </p:cNvSpPr>
          <p:nvPr>
            <p:ph type="ctrTitle"/>
          </p:nvPr>
        </p:nvSpPr>
        <p:spPr>
          <a:xfrm>
            <a:off x="685800" y="1828800"/>
            <a:ext cx="7772400" cy="17367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5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 name="Google Shape;36;p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1920"/>
              <a:buFont typeface="Noto Sans Symbols"/>
              <a:buNone/>
              <a:defRPr/>
            </a:lvl1pPr>
            <a:lvl2pPr lvl="1" algn="l">
              <a:lnSpc>
                <a:spcPct val="100000"/>
              </a:lnSpc>
              <a:spcBef>
                <a:spcPts val="360"/>
              </a:spcBef>
              <a:spcAft>
                <a:spcPts val="0"/>
              </a:spcAft>
              <a:buSzPts val="1080"/>
              <a:buChar char="■"/>
              <a:defRPr/>
            </a:lvl2pPr>
            <a:lvl3pPr lvl="2" algn="l">
              <a:lnSpc>
                <a:spcPct val="100000"/>
              </a:lnSpc>
              <a:spcBef>
                <a:spcPts val="360"/>
              </a:spcBef>
              <a:spcAft>
                <a:spcPts val="0"/>
              </a:spcAft>
              <a:buSzPts val="1080"/>
              <a:buChar char="■"/>
              <a:defRPr/>
            </a:lvl3pPr>
            <a:lvl4pPr lvl="3" algn="l">
              <a:lnSpc>
                <a:spcPct val="100000"/>
              </a:lnSpc>
              <a:spcBef>
                <a:spcPts val="360"/>
              </a:spcBef>
              <a:spcAft>
                <a:spcPts val="0"/>
              </a:spcAft>
              <a:buSzPts val="1080"/>
              <a:buChar char="■"/>
              <a:defRPr/>
            </a:lvl4pPr>
            <a:lvl5pPr lvl="4" algn="l">
              <a:lnSpc>
                <a:spcPct val="100000"/>
              </a:lnSpc>
              <a:spcBef>
                <a:spcPts val="360"/>
              </a:spcBef>
              <a:spcAft>
                <a:spcPts val="0"/>
              </a:spcAft>
              <a:buSzPts val="1080"/>
              <a:buChar char="■"/>
              <a:defRPr/>
            </a:lvl5pPr>
            <a:lvl6pPr lvl="5" algn="l">
              <a:lnSpc>
                <a:spcPct val="100000"/>
              </a:lnSpc>
              <a:spcBef>
                <a:spcPts val="360"/>
              </a:spcBef>
              <a:spcAft>
                <a:spcPts val="0"/>
              </a:spcAft>
              <a:buSzPts val="1080"/>
              <a:buChar char="■"/>
              <a:defRPr/>
            </a:lvl6pPr>
            <a:lvl7pPr lvl="6" algn="l">
              <a:lnSpc>
                <a:spcPct val="100000"/>
              </a:lnSpc>
              <a:spcBef>
                <a:spcPts val="360"/>
              </a:spcBef>
              <a:spcAft>
                <a:spcPts val="0"/>
              </a:spcAft>
              <a:buSzPts val="1080"/>
              <a:buChar char="■"/>
              <a:defRPr/>
            </a:lvl7pPr>
            <a:lvl8pPr lvl="7" algn="l">
              <a:lnSpc>
                <a:spcPct val="100000"/>
              </a:lnSpc>
              <a:spcBef>
                <a:spcPts val="360"/>
              </a:spcBef>
              <a:spcAft>
                <a:spcPts val="0"/>
              </a:spcAft>
              <a:buSzPts val="1080"/>
              <a:buChar char="■"/>
              <a:defRPr/>
            </a:lvl8pPr>
            <a:lvl9pPr lvl="8" algn="l">
              <a:lnSpc>
                <a:spcPct val="100000"/>
              </a:lnSpc>
              <a:spcBef>
                <a:spcPts val="360"/>
              </a:spcBef>
              <a:spcAft>
                <a:spcPts val="0"/>
              </a:spcAft>
              <a:buSzPts val="1080"/>
              <a:buChar char="■"/>
              <a:defRPr/>
            </a:lvl9pPr>
          </a:lstStyle>
          <a:p>
            <a:endParaRPr/>
          </a:p>
        </p:txBody>
      </p:sp>
      <p:sp>
        <p:nvSpPr>
          <p:cNvPr id="37" name="Google Shape;37;p2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A5003B-33C4-4BF2-A0F0-9151811D8FFF}"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406107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 name="Google Shape;67;p30"/>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68" name="Google Shape;68;p30"/>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0"/>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3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rot="5400000">
            <a:off x="4731600" y="2175613"/>
            <a:ext cx="5853000"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7" name="Google Shape;77;p32"/>
          <p:cNvSpPr txBox="1">
            <a:spLocks noGrp="1"/>
          </p:cNvSpPr>
          <p:nvPr>
            <p:ph type="body" idx="1"/>
          </p:nvPr>
        </p:nvSpPr>
        <p:spPr>
          <a:xfrm rot="5400000">
            <a:off x="540600" y="194413"/>
            <a:ext cx="5853000" cy="60198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78" name="Google Shape;78;p3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33"/>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3" name="Google Shape;83;p33"/>
          <p:cNvSpPr txBox="1">
            <a:spLocks noGrp="1"/>
          </p:cNvSpPr>
          <p:nvPr>
            <p:ph type="body" idx="1"/>
          </p:nvPr>
        </p:nvSpPr>
        <p:spPr>
          <a:xfrm rot="5400000">
            <a:off x="2306700" y="-249300"/>
            <a:ext cx="4530600" cy="82296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SzPts val="1080"/>
              <a:buChar char="■"/>
              <a:defRPr/>
            </a:lvl1pPr>
            <a:lvl2pPr marL="914400" lvl="1" indent="-297180" algn="l">
              <a:lnSpc>
                <a:spcPct val="100000"/>
              </a:lnSpc>
              <a:spcBef>
                <a:spcPts val="360"/>
              </a:spcBef>
              <a:spcAft>
                <a:spcPts val="0"/>
              </a:spcAft>
              <a:buSzPts val="1080"/>
              <a:buChar char="■"/>
              <a:defRPr/>
            </a:lvl2pPr>
            <a:lvl3pPr marL="1371600" lvl="2" indent="-297180" algn="l">
              <a:lnSpc>
                <a:spcPct val="100000"/>
              </a:lnSpc>
              <a:spcBef>
                <a:spcPts val="360"/>
              </a:spcBef>
              <a:spcAft>
                <a:spcPts val="0"/>
              </a:spcAft>
              <a:buSzPts val="1080"/>
              <a:buChar char="■"/>
              <a:defRPr/>
            </a:lvl3pPr>
            <a:lvl4pPr marL="1828800" lvl="3" indent="-297180" algn="l">
              <a:lnSpc>
                <a:spcPct val="100000"/>
              </a:lnSpc>
              <a:spcBef>
                <a:spcPts val="360"/>
              </a:spcBef>
              <a:spcAft>
                <a:spcPts val="0"/>
              </a:spcAft>
              <a:buSzPts val="1080"/>
              <a:buChar char="■"/>
              <a:defRPr/>
            </a:lvl4pPr>
            <a:lvl5pPr marL="2286000" lvl="4" indent="-297179" algn="l">
              <a:lnSpc>
                <a:spcPct val="100000"/>
              </a:lnSpc>
              <a:spcBef>
                <a:spcPts val="360"/>
              </a:spcBef>
              <a:spcAft>
                <a:spcPts val="0"/>
              </a:spcAft>
              <a:buSzPts val="1080"/>
              <a:buChar char="■"/>
              <a:defRPr/>
            </a:lvl5pPr>
            <a:lvl6pPr marL="2743200" lvl="5" indent="-297179" algn="l">
              <a:lnSpc>
                <a:spcPct val="100000"/>
              </a:lnSpc>
              <a:spcBef>
                <a:spcPts val="360"/>
              </a:spcBef>
              <a:spcAft>
                <a:spcPts val="0"/>
              </a:spcAft>
              <a:buSzPts val="1080"/>
              <a:buChar char="■"/>
              <a:defRPr/>
            </a:lvl6pPr>
            <a:lvl7pPr marL="3200400" lvl="6" indent="-297179" algn="l">
              <a:lnSpc>
                <a:spcPct val="100000"/>
              </a:lnSpc>
              <a:spcBef>
                <a:spcPts val="360"/>
              </a:spcBef>
              <a:spcAft>
                <a:spcPts val="0"/>
              </a:spcAft>
              <a:buSzPts val="1080"/>
              <a:buChar char="■"/>
              <a:defRPr/>
            </a:lvl7pPr>
            <a:lvl8pPr marL="3657600" lvl="7" indent="-297179" algn="l">
              <a:lnSpc>
                <a:spcPct val="100000"/>
              </a:lnSpc>
              <a:spcBef>
                <a:spcPts val="360"/>
              </a:spcBef>
              <a:spcAft>
                <a:spcPts val="0"/>
              </a:spcAft>
              <a:buSzPts val="1080"/>
              <a:buChar char="■"/>
              <a:defRPr/>
            </a:lvl8pPr>
            <a:lvl9pPr marL="4114800" lvl="8" indent="-297179" algn="l">
              <a:lnSpc>
                <a:spcPct val="100000"/>
              </a:lnSpc>
              <a:spcBef>
                <a:spcPts val="360"/>
              </a:spcBef>
              <a:spcAft>
                <a:spcPts val="0"/>
              </a:spcAft>
              <a:buSzPts val="1080"/>
              <a:buChar char="■"/>
              <a:defRPr/>
            </a:lvl9pPr>
          </a:lstStyle>
          <a:p>
            <a:endParaRPr/>
          </a:p>
        </p:txBody>
      </p:sp>
      <p:sp>
        <p:nvSpPr>
          <p:cNvPr id="84" name="Google Shape;84;p3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34"/>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9" name="Google Shape;89;p34"/>
          <p:cNvSpPr>
            <a:spLocks noGrp="1"/>
          </p:cNvSpPr>
          <p:nvPr>
            <p:ph type="pic" idx="2"/>
          </p:nvPr>
        </p:nvSpPr>
        <p:spPr>
          <a:xfrm>
            <a:off x="1792288" y="612775"/>
            <a:ext cx="5486400" cy="4114800"/>
          </a:xfrm>
          <a:prstGeom prst="rect">
            <a:avLst/>
          </a:prstGeom>
          <a:noFill/>
          <a:ln>
            <a:noFill/>
          </a:ln>
        </p:spPr>
      </p:sp>
      <p:sp>
        <p:nvSpPr>
          <p:cNvPr id="90" name="Google Shape;90;p34"/>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840"/>
              <a:buNone/>
              <a:defRPr sz="1400"/>
            </a:lvl1pPr>
            <a:lvl2pPr marL="914400" lvl="1" indent="-228600" algn="l">
              <a:lnSpc>
                <a:spcPct val="100000"/>
              </a:lnSpc>
              <a:spcBef>
                <a:spcPts val="240"/>
              </a:spcBef>
              <a:spcAft>
                <a:spcPts val="0"/>
              </a:spcAft>
              <a:buSzPts val="720"/>
              <a:buNone/>
              <a:defRPr sz="1200"/>
            </a:lvl2pPr>
            <a:lvl3pPr marL="1371600" lvl="2" indent="-228600" algn="l">
              <a:lnSpc>
                <a:spcPct val="100000"/>
              </a:lnSpc>
              <a:spcBef>
                <a:spcPts val="200"/>
              </a:spcBef>
              <a:spcAft>
                <a:spcPts val="0"/>
              </a:spcAft>
              <a:buSzPts val="600"/>
              <a:buNone/>
              <a:defRPr sz="1000"/>
            </a:lvl3pPr>
            <a:lvl4pPr marL="1828800" lvl="3" indent="-228600" algn="l">
              <a:lnSpc>
                <a:spcPct val="100000"/>
              </a:lnSpc>
              <a:spcBef>
                <a:spcPts val="180"/>
              </a:spcBef>
              <a:spcAft>
                <a:spcPts val="0"/>
              </a:spcAft>
              <a:buSzPts val="540"/>
              <a:buNone/>
              <a:defRPr sz="900"/>
            </a:lvl4pPr>
            <a:lvl5pPr marL="2286000" lvl="4" indent="-228600" algn="l">
              <a:lnSpc>
                <a:spcPct val="100000"/>
              </a:lnSpc>
              <a:spcBef>
                <a:spcPts val="180"/>
              </a:spcBef>
              <a:spcAft>
                <a:spcPts val="0"/>
              </a:spcAft>
              <a:buSzPts val="540"/>
              <a:buNone/>
              <a:defRPr sz="900"/>
            </a:lvl5pPr>
            <a:lvl6pPr marL="2743200" lvl="5" indent="-228600" algn="l">
              <a:lnSpc>
                <a:spcPct val="100000"/>
              </a:lnSpc>
              <a:spcBef>
                <a:spcPts val="180"/>
              </a:spcBef>
              <a:spcAft>
                <a:spcPts val="0"/>
              </a:spcAft>
              <a:buSzPts val="540"/>
              <a:buNone/>
              <a:defRPr sz="900"/>
            </a:lvl6pPr>
            <a:lvl7pPr marL="3200400" lvl="6" indent="-228600" algn="l">
              <a:lnSpc>
                <a:spcPct val="100000"/>
              </a:lnSpc>
              <a:spcBef>
                <a:spcPts val="180"/>
              </a:spcBef>
              <a:spcAft>
                <a:spcPts val="0"/>
              </a:spcAft>
              <a:buSzPts val="540"/>
              <a:buNone/>
              <a:defRPr sz="900"/>
            </a:lvl7pPr>
            <a:lvl8pPr marL="3657600" lvl="7" indent="-228600" algn="l">
              <a:lnSpc>
                <a:spcPct val="100000"/>
              </a:lnSpc>
              <a:spcBef>
                <a:spcPts val="180"/>
              </a:spcBef>
              <a:spcAft>
                <a:spcPts val="0"/>
              </a:spcAft>
              <a:buSzPts val="540"/>
              <a:buNone/>
              <a:defRPr sz="900"/>
            </a:lvl8pPr>
            <a:lvl9pPr marL="4114800" lvl="8" indent="-228600" algn="l">
              <a:lnSpc>
                <a:spcPct val="100000"/>
              </a:lnSpc>
              <a:spcBef>
                <a:spcPts val="180"/>
              </a:spcBef>
              <a:spcAft>
                <a:spcPts val="0"/>
              </a:spcAft>
              <a:buSzPts val="540"/>
              <a:buNone/>
              <a:defRPr sz="900"/>
            </a:lvl9pPr>
          </a:lstStyle>
          <a:p>
            <a:endParaRPr/>
          </a:p>
        </p:txBody>
      </p:sp>
      <p:sp>
        <p:nvSpPr>
          <p:cNvPr id="91" name="Google Shape;91;p3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4"/>
        <p:cNvGrpSpPr/>
        <p:nvPr/>
      </p:nvGrpSpPr>
      <p:grpSpPr>
        <a:xfrm>
          <a:off x="0" y="0"/>
          <a:ext cx="0" cy="0"/>
          <a:chOff x="0" y="0"/>
          <a:chExt cx="0" cy="0"/>
        </a:xfrm>
      </p:grpSpPr>
      <p:sp>
        <p:nvSpPr>
          <p:cNvPr id="95" name="Google Shape;95;p35"/>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6" name="Google Shape;96;p35"/>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Autofit/>
          </a:bodyPr>
          <a:lstStyle>
            <a:lvl1pPr marL="457200" lvl="0" indent="-350520" algn="l">
              <a:lnSpc>
                <a:spcPct val="100000"/>
              </a:lnSpc>
              <a:spcBef>
                <a:spcPts val="640"/>
              </a:spcBef>
              <a:spcAft>
                <a:spcPts val="0"/>
              </a:spcAft>
              <a:buSzPts val="1920"/>
              <a:buChar char="■"/>
              <a:defRPr sz="3200"/>
            </a:lvl1pPr>
            <a:lvl2pPr marL="914400" lvl="1" indent="-335280" algn="l">
              <a:lnSpc>
                <a:spcPct val="100000"/>
              </a:lnSpc>
              <a:spcBef>
                <a:spcPts val="560"/>
              </a:spcBef>
              <a:spcAft>
                <a:spcPts val="0"/>
              </a:spcAft>
              <a:buSzPts val="1680"/>
              <a:buChar char="■"/>
              <a:defRPr sz="2800"/>
            </a:lvl2pPr>
            <a:lvl3pPr marL="1371600" lvl="2" indent="-320039" algn="l">
              <a:lnSpc>
                <a:spcPct val="100000"/>
              </a:lnSpc>
              <a:spcBef>
                <a:spcPts val="480"/>
              </a:spcBef>
              <a:spcAft>
                <a:spcPts val="0"/>
              </a:spcAft>
              <a:buSzPts val="1440"/>
              <a:buChar char="■"/>
              <a:defRPr sz="2400"/>
            </a:lvl3pPr>
            <a:lvl4pPr marL="1828800" lvl="3" indent="-304800" algn="l">
              <a:lnSpc>
                <a:spcPct val="100000"/>
              </a:lnSpc>
              <a:spcBef>
                <a:spcPts val="400"/>
              </a:spcBef>
              <a:spcAft>
                <a:spcPts val="0"/>
              </a:spcAft>
              <a:buSzPts val="1200"/>
              <a:buChar char="■"/>
              <a:defRPr sz="2000"/>
            </a:lvl4pPr>
            <a:lvl5pPr marL="2286000" lvl="4" indent="-304800" algn="l">
              <a:lnSpc>
                <a:spcPct val="100000"/>
              </a:lnSpc>
              <a:spcBef>
                <a:spcPts val="400"/>
              </a:spcBef>
              <a:spcAft>
                <a:spcPts val="0"/>
              </a:spcAft>
              <a:buSzPts val="1200"/>
              <a:buChar char="■"/>
              <a:defRPr sz="2000"/>
            </a:lvl5pPr>
            <a:lvl6pPr marL="2743200" lvl="5" indent="-304800" algn="l">
              <a:lnSpc>
                <a:spcPct val="100000"/>
              </a:lnSpc>
              <a:spcBef>
                <a:spcPts val="400"/>
              </a:spcBef>
              <a:spcAft>
                <a:spcPts val="0"/>
              </a:spcAft>
              <a:buSzPts val="1200"/>
              <a:buChar char="■"/>
              <a:defRPr sz="2000"/>
            </a:lvl6pPr>
            <a:lvl7pPr marL="3200400" lvl="6" indent="-304800" algn="l">
              <a:lnSpc>
                <a:spcPct val="100000"/>
              </a:lnSpc>
              <a:spcBef>
                <a:spcPts val="400"/>
              </a:spcBef>
              <a:spcAft>
                <a:spcPts val="0"/>
              </a:spcAft>
              <a:buSzPts val="1200"/>
              <a:buChar char="■"/>
              <a:defRPr sz="2000"/>
            </a:lvl7pPr>
            <a:lvl8pPr marL="3657600" lvl="7" indent="-304800" algn="l">
              <a:lnSpc>
                <a:spcPct val="100000"/>
              </a:lnSpc>
              <a:spcBef>
                <a:spcPts val="400"/>
              </a:spcBef>
              <a:spcAft>
                <a:spcPts val="0"/>
              </a:spcAft>
              <a:buSzPts val="1200"/>
              <a:buChar char="■"/>
              <a:defRPr sz="2000"/>
            </a:lvl8pPr>
            <a:lvl9pPr marL="4114800" lvl="8" indent="-304800" algn="l">
              <a:lnSpc>
                <a:spcPct val="100000"/>
              </a:lnSpc>
              <a:spcBef>
                <a:spcPts val="400"/>
              </a:spcBef>
              <a:spcAft>
                <a:spcPts val="0"/>
              </a:spcAft>
              <a:buSzPts val="1200"/>
              <a:buChar char="■"/>
              <a:defRPr sz="2000"/>
            </a:lvl9pPr>
          </a:lstStyle>
          <a:p>
            <a:endParaRPr/>
          </a:p>
        </p:txBody>
      </p:sp>
      <p:sp>
        <p:nvSpPr>
          <p:cNvPr id="97" name="Google Shape;97;p35"/>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840"/>
              <a:buNone/>
              <a:defRPr sz="1400"/>
            </a:lvl1pPr>
            <a:lvl2pPr marL="914400" lvl="1" indent="-228600" algn="l">
              <a:lnSpc>
                <a:spcPct val="100000"/>
              </a:lnSpc>
              <a:spcBef>
                <a:spcPts val="240"/>
              </a:spcBef>
              <a:spcAft>
                <a:spcPts val="0"/>
              </a:spcAft>
              <a:buSzPts val="720"/>
              <a:buNone/>
              <a:defRPr sz="1200"/>
            </a:lvl2pPr>
            <a:lvl3pPr marL="1371600" lvl="2" indent="-228600" algn="l">
              <a:lnSpc>
                <a:spcPct val="100000"/>
              </a:lnSpc>
              <a:spcBef>
                <a:spcPts val="200"/>
              </a:spcBef>
              <a:spcAft>
                <a:spcPts val="0"/>
              </a:spcAft>
              <a:buSzPts val="600"/>
              <a:buNone/>
              <a:defRPr sz="1000"/>
            </a:lvl3pPr>
            <a:lvl4pPr marL="1828800" lvl="3" indent="-228600" algn="l">
              <a:lnSpc>
                <a:spcPct val="100000"/>
              </a:lnSpc>
              <a:spcBef>
                <a:spcPts val="180"/>
              </a:spcBef>
              <a:spcAft>
                <a:spcPts val="0"/>
              </a:spcAft>
              <a:buSzPts val="540"/>
              <a:buNone/>
              <a:defRPr sz="900"/>
            </a:lvl4pPr>
            <a:lvl5pPr marL="2286000" lvl="4" indent="-228600" algn="l">
              <a:lnSpc>
                <a:spcPct val="100000"/>
              </a:lnSpc>
              <a:spcBef>
                <a:spcPts val="180"/>
              </a:spcBef>
              <a:spcAft>
                <a:spcPts val="0"/>
              </a:spcAft>
              <a:buSzPts val="540"/>
              <a:buNone/>
              <a:defRPr sz="900"/>
            </a:lvl5pPr>
            <a:lvl6pPr marL="2743200" lvl="5" indent="-228600" algn="l">
              <a:lnSpc>
                <a:spcPct val="100000"/>
              </a:lnSpc>
              <a:spcBef>
                <a:spcPts val="180"/>
              </a:spcBef>
              <a:spcAft>
                <a:spcPts val="0"/>
              </a:spcAft>
              <a:buSzPts val="540"/>
              <a:buNone/>
              <a:defRPr sz="900"/>
            </a:lvl6pPr>
            <a:lvl7pPr marL="3200400" lvl="6" indent="-228600" algn="l">
              <a:lnSpc>
                <a:spcPct val="100000"/>
              </a:lnSpc>
              <a:spcBef>
                <a:spcPts val="180"/>
              </a:spcBef>
              <a:spcAft>
                <a:spcPts val="0"/>
              </a:spcAft>
              <a:buSzPts val="540"/>
              <a:buNone/>
              <a:defRPr sz="900"/>
            </a:lvl7pPr>
            <a:lvl8pPr marL="3657600" lvl="7" indent="-228600" algn="l">
              <a:lnSpc>
                <a:spcPct val="100000"/>
              </a:lnSpc>
              <a:spcBef>
                <a:spcPts val="180"/>
              </a:spcBef>
              <a:spcAft>
                <a:spcPts val="0"/>
              </a:spcAft>
              <a:buSzPts val="540"/>
              <a:buNone/>
              <a:defRPr sz="900"/>
            </a:lvl8pPr>
            <a:lvl9pPr marL="4114800" lvl="8" indent="-228600" algn="l">
              <a:lnSpc>
                <a:spcPct val="100000"/>
              </a:lnSpc>
              <a:spcBef>
                <a:spcPts val="180"/>
              </a:spcBef>
              <a:spcAft>
                <a:spcPts val="0"/>
              </a:spcAft>
              <a:buSzPts val="540"/>
              <a:buNone/>
              <a:defRPr sz="900"/>
            </a:lvl9pPr>
          </a:lstStyle>
          <a:p>
            <a:endParaRPr/>
          </a:p>
        </p:txBody>
      </p:sp>
      <p:sp>
        <p:nvSpPr>
          <p:cNvPr id="98" name="Google Shape;98;p3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1"/>
        <p:cNvGrpSpPr/>
        <p:nvPr/>
      </p:nvGrpSpPr>
      <p:grpSpPr>
        <a:xfrm>
          <a:off x="0" y="0"/>
          <a:ext cx="0" cy="0"/>
          <a:chOff x="0" y="0"/>
          <a:chExt cx="0" cy="0"/>
        </a:xfrm>
      </p:grpSpPr>
      <p:sp>
        <p:nvSpPr>
          <p:cNvPr id="102" name="Google Shape;102;p36"/>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3" name="Google Shape;103;p3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6"/>
        <p:cNvGrpSpPr/>
        <p:nvPr/>
      </p:nvGrpSpPr>
      <p:grpSpPr>
        <a:xfrm>
          <a:off x="0" y="0"/>
          <a:ext cx="0" cy="0"/>
          <a:chOff x="0" y="0"/>
          <a:chExt cx="0" cy="0"/>
        </a:xfrm>
      </p:grpSpPr>
      <p:sp>
        <p:nvSpPr>
          <p:cNvPr id="107" name="Google Shape;107;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 name="Google Shape;108;p37"/>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440"/>
              <a:buNone/>
              <a:defRPr sz="2400" b="1"/>
            </a:lvl1pPr>
            <a:lvl2pPr marL="914400" lvl="1" indent="-228600" algn="l">
              <a:lnSpc>
                <a:spcPct val="100000"/>
              </a:lnSpc>
              <a:spcBef>
                <a:spcPts val="400"/>
              </a:spcBef>
              <a:spcAft>
                <a:spcPts val="0"/>
              </a:spcAft>
              <a:buSzPts val="1200"/>
              <a:buNone/>
              <a:defRPr sz="2000" b="1"/>
            </a:lvl2pPr>
            <a:lvl3pPr marL="1371600" lvl="2" indent="-228600" algn="l">
              <a:lnSpc>
                <a:spcPct val="100000"/>
              </a:lnSpc>
              <a:spcBef>
                <a:spcPts val="360"/>
              </a:spcBef>
              <a:spcAft>
                <a:spcPts val="0"/>
              </a:spcAft>
              <a:buSzPts val="1080"/>
              <a:buNone/>
              <a:defRPr sz="1800" b="1"/>
            </a:lvl3pPr>
            <a:lvl4pPr marL="1828800" lvl="3" indent="-228600" algn="l">
              <a:lnSpc>
                <a:spcPct val="100000"/>
              </a:lnSpc>
              <a:spcBef>
                <a:spcPts val="320"/>
              </a:spcBef>
              <a:spcAft>
                <a:spcPts val="0"/>
              </a:spcAft>
              <a:buSzPts val="960"/>
              <a:buNone/>
              <a:defRPr sz="1600" b="1"/>
            </a:lvl4pPr>
            <a:lvl5pPr marL="2286000" lvl="4" indent="-228600" algn="l">
              <a:lnSpc>
                <a:spcPct val="100000"/>
              </a:lnSpc>
              <a:spcBef>
                <a:spcPts val="320"/>
              </a:spcBef>
              <a:spcAft>
                <a:spcPts val="0"/>
              </a:spcAft>
              <a:buSzPts val="960"/>
              <a:buNone/>
              <a:defRPr sz="1600" b="1"/>
            </a:lvl5pPr>
            <a:lvl6pPr marL="2743200" lvl="5" indent="-228600" algn="l">
              <a:lnSpc>
                <a:spcPct val="100000"/>
              </a:lnSpc>
              <a:spcBef>
                <a:spcPts val="320"/>
              </a:spcBef>
              <a:spcAft>
                <a:spcPts val="0"/>
              </a:spcAft>
              <a:buSzPts val="960"/>
              <a:buNone/>
              <a:defRPr sz="1600" b="1"/>
            </a:lvl6pPr>
            <a:lvl7pPr marL="3200400" lvl="6" indent="-228600" algn="l">
              <a:lnSpc>
                <a:spcPct val="100000"/>
              </a:lnSpc>
              <a:spcBef>
                <a:spcPts val="320"/>
              </a:spcBef>
              <a:spcAft>
                <a:spcPts val="0"/>
              </a:spcAft>
              <a:buSzPts val="960"/>
              <a:buNone/>
              <a:defRPr sz="1600" b="1"/>
            </a:lvl7pPr>
            <a:lvl8pPr marL="3657600" lvl="7" indent="-228600" algn="l">
              <a:lnSpc>
                <a:spcPct val="100000"/>
              </a:lnSpc>
              <a:spcBef>
                <a:spcPts val="320"/>
              </a:spcBef>
              <a:spcAft>
                <a:spcPts val="0"/>
              </a:spcAft>
              <a:buSzPts val="960"/>
              <a:buNone/>
              <a:defRPr sz="1600" b="1"/>
            </a:lvl8pPr>
            <a:lvl9pPr marL="4114800" lvl="8" indent="-228600" algn="l">
              <a:lnSpc>
                <a:spcPct val="100000"/>
              </a:lnSpc>
              <a:spcBef>
                <a:spcPts val="320"/>
              </a:spcBef>
              <a:spcAft>
                <a:spcPts val="0"/>
              </a:spcAft>
              <a:buSzPts val="960"/>
              <a:buNone/>
              <a:defRPr sz="1600" b="1"/>
            </a:lvl9pPr>
          </a:lstStyle>
          <a:p>
            <a:endParaRPr/>
          </a:p>
        </p:txBody>
      </p:sp>
      <p:sp>
        <p:nvSpPr>
          <p:cNvPr id="109" name="Google Shape;109;p37"/>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SzPts val="1440"/>
              <a:buChar char="■"/>
              <a:defRPr sz="2400"/>
            </a:lvl1pPr>
            <a:lvl2pPr marL="914400" lvl="1" indent="-304800" algn="l">
              <a:lnSpc>
                <a:spcPct val="100000"/>
              </a:lnSpc>
              <a:spcBef>
                <a:spcPts val="400"/>
              </a:spcBef>
              <a:spcAft>
                <a:spcPts val="0"/>
              </a:spcAft>
              <a:buSzPts val="1200"/>
              <a:buChar char="■"/>
              <a:defRPr sz="2000"/>
            </a:lvl2pPr>
            <a:lvl3pPr marL="1371600" lvl="2" indent="-297180" algn="l">
              <a:lnSpc>
                <a:spcPct val="100000"/>
              </a:lnSpc>
              <a:spcBef>
                <a:spcPts val="360"/>
              </a:spcBef>
              <a:spcAft>
                <a:spcPts val="0"/>
              </a:spcAft>
              <a:buSzPts val="1080"/>
              <a:buChar char="■"/>
              <a:defRPr sz="1800"/>
            </a:lvl3pPr>
            <a:lvl4pPr marL="1828800" lvl="3" indent="-289560" algn="l">
              <a:lnSpc>
                <a:spcPct val="100000"/>
              </a:lnSpc>
              <a:spcBef>
                <a:spcPts val="320"/>
              </a:spcBef>
              <a:spcAft>
                <a:spcPts val="0"/>
              </a:spcAft>
              <a:buSzPts val="960"/>
              <a:buChar char="■"/>
              <a:defRPr sz="1600"/>
            </a:lvl4pPr>
            <a:lvl5pPr marL="2286000" lvl="4" indent="-289560" algn="l">
              <a:lnSpc>
                <a:spcPct val="100000"/>
              </a:lnSpc>
              <a:spcBef>
                <a:spcPts val="320"/>
              </a:spcBef>
              <a:spcAft>
                <a:spcPts val="0"/>
              </a:spcAft>
              <a:buSzPts val="960"/>
              <a:buChar char="■"/>
              <a:defRPr sz="1600"/>
            </a:lvl5pPr>
            <a:lvl6pPr marL="2743200" lvl="5" indent="-289560" algn="l">
              <a:lnSpc>
                <a:spcPct val="100000"/>
              </a:lnSpc>
              <a:spcBef>
                <a:spcPts val="320"/>
              </a:spcBef>
              <a:spcAft>
                <a:spcPts val="0"/>
              </a:spcAft>
              <a:buSzPts val="960"/>
              <a:buChar char="■"/>
              <a:defRPr sz="1600"/>
            </a:lvl6pPr>
            <a:lvl7pPr marL="3200400" lvl="6" indent="-289560" algn="l">
              <a:lnSpc>
                <a:spcPct val="100000"/>
              </a:lnSpc>
              <a:spcBef>
                <a:spcPts val="320"/>
              </a:spcBef>
              <a:spcAft>
                <a:spcPts val="0"/>
              </a:spcAft>
              <a:buSzPts val="960"/>
              <a:buChar char="■"/>
              <a:defRPr sz="1600"/>
            </a:lvl7pPr>
            <a:lvl8pPr marL="3657600" lvl="7" indent="-289559" algn="l">
              <a:lnSpc>
                <a:spcPct val="100000"/>
              </a:lnSpc>
              <a:spcBef>
                <a:spcPts val="320"/>
              </a:spcBef>
              <a:spcAft>
                <a:spcPts val="0"/>
              </a:spcAft>
              <a:buSzPts val="960"/>
              <a:buChar char="■"/>
              <a:defRPr sz="1600"/>
            </a:lvl8pPr>
            <a:lvl9pPr marL="4114800" lvl="8" indent="-289559" algn="l">
              <a:lnSpc>
                <a:spcPct val="100000"/>
              </a:lnSpc>
              <a:spcBef>
                <a:spcPts val="320"/>
              </a:spcBef>
              <a:spcAft>
                <a:spcPts val="0"/>
              </a:spcAft>
              <a:buSzPts val="960"/>
              <a:buChar char="■"/>
              <a:defRPr sz="1600"/>
            </a:lvl9pPr>
          </a:lstStyle>
          <a:p>
            <a:endParaRPr/>
          </a:p>
        </p:txBody>
      </p:sp>
      <p:sp>
        <p:nvSpPr>
          <p:cNvPr id="110" name="Google Shape;110;p37"/>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440"/>
              <a:buNone/>
              <a:defRPr sz="2400" b="1"/>
            </a:lvl1pPr>
            <a:lvl2pPr marL="914400" lvl="1" indent="-228600" algn="l">
              <a:lnSpc>
                <a:spcPct val="100000"/>
              </a:lnSpc>
              <a:spcBef>
                <a:spcPts val="400"/>
              </a:spcBef>
              <a:spcAft>
                <a:spcPts val="0"/>
              </a:spcAft>
              <a:buSzPts val="1200"/>
              <a:buNone/>
              <a:defRPr sz="2000" b="1"/>
            </a:lvl2pPr>
            <a:lvl3pPr marL="1371600" lvl="2" indent="-228600" algn="l">
              <a:lnSpc>
                <a:spcPct val="100000"/>
              </a:lnSpc>
              <a:spcBef>
                <a:spcPts val="360"/>
              </a:spcBef>
              <a:spcAft>
                <a:spcPts val="0"/>
              </a:spcAft>
              <a:buSzPts val="1080"/>
              <a:buNone/>
              <a:defRPr sz="1800" b="1"/>
            </a:lvl3pPr>
            <a:lvl4pPr marL="1828800" lvl="3" indent="-228600" algn="l">
              <a:lnSpc>
                <a:spcPct val="100000"/>
              </a:lnSpc>
              <a:spcBef>
                <a:spcPts val="320"/>
              </a:spcBef>
              <a:spcAft>
                <a:spcPts val="0"/>
              </a:spcAft>
              <a:buSzPts val="960"/>
              <a:buNone/>
              <a:defRPr sz="1600" b="1"/>
            </a:lvl4pPr>
            <a:lvl5pPr marL="2286000" lvl="4" indent="-228600" algn="l">
              <a:lnSpc>
                <a:spcPct val="100000"/>
              </a:lnSpc>
              <a:spcBef>
                <a:spcPts val="320"/>
              </a:spcBef>
              <a:spcAft>
                <a:spcPts val="0"/>
              </a:spcAft>
              <a:buSzPts val="960"/>
              <a:buNone/>
              <a:defRPr sz="1600" b="1"/>
            </a:lvl5pPr>
            <a:lvl6pPr marL="2743200" lvl="5" indent="-228600" algn="l">
              <a:lnSpc>
                <a:spcPct val="100000"/>
              </a:lnSpc>
              <a:spcBef>
                <a:spcPts val="320"/>
              </a:spcBef>
              <a:spcAft>
                <a:spcPts val="0"/>
              </a:spcAft>
              <a:buSzPts val="960"/>
              <a:buNone/>
              <a:defRPr sz="1600" b="1"/>
            </a:lvl6pPr>
            <a:lvl7pPr marL="3200400" lvl="6" indent="-228600" algn="l">
              <a:lnSpc>
                <a:spcPct val="100000"/>
              </a:lnSpc>
              <a:spcBef>
                <a:spcPts val="320"/>
              </a:spcBef>
              <a:spcAft>
                <a:spcPts val="0"/>
              </a:spcAft>
              <a:buSzPts val="960"/>
              <a:buNone/>
              <a:defRPr sz="1600" b="1"/>
            </a:lvl7pPr>
            <a:lvl8pPr marL="3657600" lvl="7" indent="-228600" algn="l">
              <a:lnSpc>
                <a:spcPct val="100000"/>
              </a:lnSpc>
              <a:spcBef>
                <a:spcPts val="320"/>
              </a:spcBef>
              <a:spcAft>
                <a:spcPts val="0"/>
              </a:spcAft>
              <a:buSzPts val="960"/>
              <a:buNone/>
              <a:defRPr sz="1600" b="1"/>
            </a:lvl8pPr>
            <a:lvl9pPr marL="4114800" lvl="8" indent="-228600" algn="l">
              <a:lnSpc>
                <a:spcPct val="100000"/>
              </a:lnSpc>
              <a:spcBef>
                <a:spcPts val="320"/>
              </a:spcBef>
              <a:spcAft>
                <a:spcPts val="0"/>
              </a:spcAft>
              <a:buSzPts val="960"/>
              <a:buNone/>
              <a:defRPr sz="1600" b="1"/>
            </a:lvl9pPr>
          </a:lstStyle>
          <a:p>
            <a:endParaRPr/>
          </a:p>
        </p:txBody>
      </p:sp>
      <p:sp>
        <p:nvSpPr>
          <p:cNvPr id="111" name="Google Shape;111;p37"/>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SzPts val="1440"/>
              <a:buChar char="■"/>
              <a:defRPr sz="2400"/>
            </a:lvl1pPr>
            <a:lvl2pPr marL="914400" lvl="1" indent="-304800" algn="l">
              <a:lnSpc>
                <a:spcPct val="100000"/>
              </a:lnSpc>
              <a:spcBef>
                <a:spcPts val="400"/>
              </a:spcBef>
              <a:spcAft>
                <a:spcPts val="0"/>
              </a:spcAft>
              <a:buSzPts val="1200"/>
              <a:buChar char="■"/>
              <a:defRPr sz="2000"/>
            </a:lvl2pPr>
            <a:lvl3pPr marL="1371600" lvl="2" indent="-297180" algn="l">
              <a:lnSpc>
                <a:spcPct val="100000"/>
              </a:lnSpc>
              <a:spcBef>
                <a:spcPts val="360"/>
              </a:spcBef>
              <a:spcAft>
                <a:spcPts val="0"/>
              </a:spcAft>
              <a:buSzPts val="1080"/>
              <a:buChar char="■"/>
              <a:defRPr sz="1800"/>
            </a:lvl3pPr>
            <a:lvl4pPr marL="1828800" lvl="3" indent="-289560" algn="l">
              <a:lnSpc>
                <a:spcPct val="100000"/>
              </a:lnSpc>
              <a:spcBef>
                <a:spcPts val="320"/>
              </a:spcBef>
              <a:spcAft>
                <a:spcPts val="0"/>
              </a:spcAft>
              <a:buSzPts val="960"/>
              <a:buChar char="■"/>
              <a:defRPr sz="1600"/>
            </a:lvl4pPr>
            <a:lvl5pPr marL="2286000" lvl="4" indent="-289560" algn="l">
              <a:lnSpc>
                <a:spcPct val="100000"/>
              </a:lnSpc>
              <a:spcBef>
                <a:spcPts val="320"/>
              </a:spcBef>
              <a:spcAft>
                <a:spcPts val="0"/>
              </a:spcAft>
              <a:buSzPts val="960"/>
              <a:buChar char="■"/>
              <a:defRPr sz="1600"/>
            </a:lvl5pPr>
            <a:lvl6pPr marL="2743200" lvl="5" indent="-289560" algn="l">
              <a:lnSpc>
                <a:spcPct val="100000"/>
              </a:lnSpc>
              <a:spcBef>
                <a:spcPts val="320"/>
              </a:spcBef>
              <a:spcAft>
                <a:spcPts val="0"/>
              </a:spcAft>
              <a:buSzPts val="960"/>
              <a:buChar char="■"/>
              <a:defRPr sz="1600"/>
            </a:lvl6pPr>
            <a:lvl7pPr marL="3200400" lvl="6" indent="-289560" algn="l">
              <a:lnSpc>
                <a:spcPct val="100000"/>
              </a:lnSpc>
              <a:spcBef>
                <a:spcPts val="320"/>
              </a:spcBef>
              <a:spcAft>
                <a:spcPts val="0"/>
              </a:spcAft>
              <a:buSzPts val="960"/>
              <a:buChar char="■"/>
              <a:defRPr sz="1600"/>
            </a:lvl7pPr>
            <a:lvl8pPr marL="3657600" lvl="7" indent="-289559" algn="l">
              <a:lnSpc>
                <a:spcPct val="100000"/>
              </a:lnSpc>
              <a:spcBef>
                <a:spcPts val="320"/>
              </a:spcBef>
              <a:spcAft>
                <a:spcPts val="0"/>
              </a:spcAft>
              <a:buSzPts val="960"/>
              <a:buChar char="■"/>
              <a:defRPr sz="1600"/>
            </a:lvl8pPr>
            <a:lvl9pPr marL="4114800" lvl="8" indent="-289559" algn="l">
              <a:lnSpc>
                <a:spcPct val="100000"/>
              </a:lnSpc>
              <a:spcBef>
                <a:spcPts val="320"/>
              </a:spcBef>
              <a:spcAft>
                <a:spcPts val="0"/>
              </a:spcAft>
              <a:buSzPts val="960"/>
              <a:buChar char="■"/>
              <a:defRPr sz="1600"/>
            </a:lvl9pPr>
          </a:lstStyle>
          <a:p>
            <a:endParaRPr/>
          </a:p>
        </p:txBody>
      </p:sp>
      <p:sp>
        <p:nvSpPr>
          <p:cNvPr id="112" name="Google Shape;112;p3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5"/>
        <p:cNvGrpSpPr/>
        <p:nvPr/>
      </p:nvGrpSpPr>
      <p:grpSpPr>
        <a:xfrm>
          <a:off x="0" y="0"/>
          <a:ext cx="0" cy="0"/>
          <a:chOff x="0" y="0"/>
          <a:chExt cx="0" cy="0"/>
        </a:xfrm>
      </p:grpSpPr>
      <p:sp>
        <p:nvSpPr>
          <p:cNvPr id="116" name="Google Shape;116;p38"/>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7" name="Google Shape;117;p38"/>
          <p:cNvSpPr txBox="1">
            <a:spLocks noGrp="1"/>
          </p:cNvSpPr>
          <p:nvPr>
            <p:ph type="body" idx="1"/>
          </p:nvPr>
        </p:nvSpPr>
        <p:spPr>
          <a:xfrm>
            <a:off x="457200" y="1600200"/>
            <a:ext cx="4038600" cy="4530600"/>
          </a:xfrm>
          <a:prstGeom prst="rect">
            <a:avLst/>
          </a:prstGeom>
          <a:noFill/>
          <a:ln>
            <a:noFill/>
          </a:ln>
        </p:spPr>
        <p:txBody>
          <a:bodyPr spcFirstLastPara="1" wrap="square" lIns="91425" tIns="45700" rIns="91425" bIns="45700" anchor="t" anchorCtr="0">
            <a:noAutofit/>
          </a:bodyPr>
          <a:lstStyle>
            <a:lvl1pPr marL="457200" lvl="0" indent="-335280" algn="l">
              <a:lnSpc>
                <a:spcPct val="100000"/>
              </a:lnSpc>
              <a:spcBef>
                <a:spcPts val="560"/>
              </a:spcBef>
              <a:spcAft>
                <a:spcPts val="0"/>
              </a:spcAft>
              <a:buSzPts val="1680"/>
              <a:buChar char="■"/>
              <a:defRPr sz="2800"/>
            </a:lvl1pPr>
            <a:lvl2pPr marL="914400" lvl="1" indent="-320040" algn="l">
              <a:lnSpc>
                <a:spcPct val="100000"/>
              </a:lnSpc>
              <a:spcBef>
                <a:spcPts val="480"/>
              </a:spcBef>
              <a:spcAft>
                <a:spcPts val="0"/>
              </a:spcAft>
              <a:buSzPts val="1440"/>
              <a:buChar char="■"/>
              <a:defRPr sz="2400"/>
            </a:lvl2pPr>
            <a:lvl3pPr marL="1371600" lvl="2" indent="-304800" algn="l">
              <a:lnSpc>
                <a:spcPct val="100000"/>
              </a:lnSpc>
              <a:spcBef>
                <a:spcPts val="400"/>
              </a:spcBef>
              <a:spcAft>
                <a:spcPts val="0"/>
              </a:spcAft>
              <a:buSzPts val="1200"/>
              <a:buChar char="■"/>
              <a:defRPr sz="2000"/>
            </a:lvl3pPr>
            <a:lvl4pPr marL="1828800" lvl="3" indent="-297180" algn="l">
              <a:lnSpc>
                <a:spcPct val="100000"/>
              </a:lnSpc>
              <a:spcBef>
                <a:spcPts val="360"/>
              </a:spcBef>
              <a:spcAft>
                <a:spcPts val="0"/>
              </a:spcAft>
              <a:buSzPts val="1080"/>
              <a:buChar char="■"/>
              <a:defRPr sz="1800"/>
            </a:lvl4pPr>
            <a:lvl5pPr marL="2286000" lvl="4" indent="-297179" algn="l">
              <a:lnSpc>
                <a:spcPct val="100000"/>
              </a:lnSpc>
              <a:spcBef>
                <a:spcPts val="360"/>
              </a:spcBef>
              <a:spcAft>
                <a:spcPts val="0"/>
              </a:spcAft>
              <a:buSzPts val="1080"/>
              <a:buChar char="■"/>
              <a:defRPr sz="1800"/>
            </a:lvl5pPr>
            <a:lvl6pPr marL="2743200" lvl="5" indent="-297179" algn="l">
              <a:lnSpc>
                <a:spcPct val="100000"/>
              </a:lnSpc>
              <a:spcBef>
                <a:spcPts val="360"/>
              </a:spcBef>
              <a:spcAft>
                <a:spcPts val="0"/>
              </a:spcAft>
              <a:buSzPts val="1080"/>
              <a:buChar char="■"/>
              <a:defRPr sz="1800"/>
            </a:lvl6pPr>
            <a:lvl7pPr marL="3200400" lvl="6" indent="-297179" algn="l">
              <a:lnSpc>
                <a:spcPct val="100000"/>
              </a:lnSpc>
              <a:spcBef>
                <a:spcPts val="360"/>
              </a:spcBef>
              <a:spcAft>
                <a:spcPts val="0"/>
              </a:spcAft>
              <a:buSzPts val="1080"/>
              <a:buChar char="■"/>
              <a:defRPr sz="1800"/>
            </a:lvl7pPr>
            <a:lvl8pPr marL="3657600" lvl="7" indent="-297179" algn="l">
              <a:lnSpc>
                <a:spcPct val="100000"/>
              </a:lnSpc>
              <a:spcBef>
                <a:spcPts val="360"/>
              </a:spcBef>
              <a:spcAft>
                <a:spcPts val="0"/>
              </a:spcAft>
              <a:buSzPts val="1080"/>
              <a:buChar char="■"/>
              <a:defRPr sz="1800"/>
            </a:lvl8pPr>
            <a:lvl9pPr marL="4114800" lvl="8" indent="-297179" algn="l">
              <a:lnSpc>
                <a:spcPct val="100000"/>
              </a:lnSpc>
              <a:spcBef>
                <a:spcPts val="360"/>
              </a:spcBef>
              <a:spcAft>
                <a:spcPts val="0"/>
              </a:spcAft>
              <a:buSzPts val="1080"/>
              <a:buChar char="■"/>
              <a:defRPr sz="1800"/>
            </a:lvl9pPr>
          </a:lstStyle>
          <a:p>
            <a:endParaRPr/>
          </a:p>
        </p:txBody>
      </p:sp>
      <p:sp>
        <p:nvSpPr>
          <p:cNvPr id="118" name="Google Shape;118;p38"/>
          <p:cNvSpPr txBox="1">
            <a:spLocks noGrp="1"/>
          </p:cNvSpPr>
          <p:nvPr>
            <p:ph type="body" idx="2"/>
          </p:nvPr>
        </p:nvSpPr>
        <p:spPr>
          <a:xfrm>
            <a:off x="4648200" y="1600200"/>
            <a:ext cx="4038600" cy="4530600"/>
          </a:xfrm>
          <a:prstGeom prst="rect">
            <a:avLst/>
          </a:prstGeom>
          <a:noFill/>
          <a:ln>
            <a:noFill/>
          </a:ln>
        </p:spPr>
        <p:txBody>
          <a:bodyPr spcFirstLastPara="1" wrap="square" lIns="91425" tIns="45700" rIns="91425" bIns="45700" anchor="t" anchorCtr="0">
            <a:noAutofit/>
          </a:bodyPr>
          <a:lstStyle>
            <a:lvl1pPr marL="457200" lvl="0" indent="-335280" algn="l">
              <a:lnSpc>
                <a:spcPct val="100000"/>
              </a:lnSpc>
              <a:spcBef>
                <a:spcPts val="560"/>
              </a:spcBef>
              <a:spcAft>
                <a:spcPts val="0"/>
              </a:spcAft>
              <a:buSzPts val="1680"/>
              <a:buChar char="■"/>
              <a:defRPr sz="2800"/>
            </a:lvl1pPr>
            <a:lvl2pPr marL="914400" lvl="1" indent="-320040" algn="l">
              <a:lnSpc>
                <a:spcPct val="100000"/>
              </a:lnSpc>
              <a:spcBef>
                <a:spcPts val="480"/>
              </a:spcBef>
              <a:spcAft>
                <a:spcPts val="0"/>
              </a:spcAft>
              <a:buSzPts val="1440"/>
              <a:buChar char="■"/>
              <a:defRPr sz="2400"/>
            </a:lvl2pPr>
            <a:lvl3pPr marL="1371600" lvl="2" indent="-304800" algn="l">
              <a:lnSpc>
                <a:spcPct val="100000"/>
              </a:lnSpc>
              <a:spcBef>
                <a:spcPts val="400"/>
              </a:spcBef>
              <a:spcAft>
                <a:spcPts val="0"/>
              </a:spcAft>
              <a:buSzPts val="1200"/>
              <a:buChar char="■"/>
              <a:defRPr sz="2000"/>
            </a:lvl3pPr>
            <a:lvl4pPr marL="1828800" lvl="3" indent="-297180" algn="l">
              <a:lnSpc>
                <a:spcPct val="100000"/>
              </a:lnSpc>
              <a:spcBef>
                <a:spcPts val="360"/>
              </a:spcBef>
              <a:spcAft>
                <a:spcPts val="0"/>
              </a:spcAft>
              <a:buSzPts val="1080"/>
              <a:buChar char="■"/>
              <a:defRPr sz="1800"/>
            </a:lvl4pPr>
            <a:lvl5pPr marL="2286000" lvl="4" indent="-297179" algn="l">
              <a:lnSpc>
                <a:spcPct val="100000"/>
              </a:lnSpc>
              <a:spcBef>
                <a:spcPts val="360"/>
              </a:spcBef>
              <a:spcAft>
                <a:spcPts val="0"/>
              </a:spcAft>
              <a:buSzPts val="1080"/>
              <a:buChar char="■"/>
              <a:defRPr sz="1800"/>
            </a:lvl5pPr>
            <a:lvl6pPr marL="2743200" lvl="5" indent="-297179" algn="l">
              <a:lnSpc>
                <a:spcPct val="100000"/>
              </a:lnSpc>
              <a:spcBef>
                <a:spcPts val="360"/>
              </a:spcBef>
              <a:spcAft>
                <a:spcPts val="0"/>
              </a:spcAft>
              <a:buSzPts val="1080"/>
              <a:buChar char="■"/>
              <a:defRPr sz="1800"/>
            </a:lvl6pPr>
            <a:lvl7pPr marL="3200400" lvl="6" indent="-297179" algn="l">
              <a:lnSpc>
                <a:spcPct val="100000"/>
              </a:lnSpc>
              <a:spcBef>
                <a:spcPts val="360"/>
              </a:spcBef>
              <a:spcAft>
                <a:spcPts val="0"/>
              </a:spcAft>
              <a:buSzPts val="1080"/>
              <a:buChar char="■"/>
              <a:defRPr sz="1800"/>
            </a:lvl7pPr>
            <a:lvl8pPr marL="3657600" lvl="7" indent="-297179" algn="l">
              <a:lnSpc>
                <a:spcPct val="100000"/>
              </a:lnSpc>
              <a:spcBef>
                <a:spcPts val="360"/>
              </a:spcBef>
              <a:spcAft>
                <a:spcPts val="0"/>
              </a:spcAft>
              <a:buSzPts val="1080"/>
              <a:buChar char="■"/>
              <a:defRPr sz="1800"/>
            </a:lvl8pPr>
            <a:lvl9pPr marL="4114800" lvl="8" indent="-297179" algn="l">
              <a:lnSpc>
                <a:spcPct val="100000"/>
              </a:lnSpc>
              <a:spcBef>
                <a:spcPts val="360"/>
              </a:spcBef>
              <a:spcAft>
                <a:spcPts val="0"/>
              </a:spcAft>
              <a:buSzPts val="1080"/>
              <a:buChar char="■"/>
              <a:defRPr sz="1800"/>
            </a:lvl9pPr>
          </a:lstStyle>
          <a:p>
            <a:endParaRPr/>
          </a:p>
        </p:txBody>
      </p:sp>
      <p:sp>
        <p:nvSpPr>
          <p:cNvPr id="119" name="Google Shape;119;p3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2"/>
        <p:cNvGrpSpPr/>
        <p:nvPr/>
      </p:nvGrpSpPr>
      <p:grpSpPr>
        <a:xfrm>
          <a:off x="0" y="0"/>
          <a:ext cx="0" cy="0"/>
          <a:chOff x="0" y="0"/>
          <a:chExt cx="0" cy="0"/>
        </a:xfrm>
      </p:grpSpPr>
      <p:sp>
        <p:nvSpPr>
          <p:cNvPr id="123" name="Google Shape;123;p39"/>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4" name="Google Shape;124;p39"/>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SzPts val="1200"/>
              <a:buNone/>
              <a:defRPr sz="2000"/>
            </a:lvl1pPr>
            <a:lvl2pPr marL="914400" lvl="1" indent="-228600" algn="l">
              <a:lnSpc>
                <a:spcPct val="100000"/>
              </a:lnSpc>
              <a:spcBef>
                <a:spcPts val="360"/>
              </a:spcBef>
              <a:spcAft>
                <a:spcPts val="0"/>
              </a:spcAft>
              <a:buSzPts val="1080"/>
              <a:buNone/>
              <a:defRPr sz="1800"/>
            </a:lvl2pPr>
            <a:lvl3pPr marL="1371600" lvl="2" indent="-228600" algn="l">
              <a:lnSpc>
                <a:spcPct val="100000"/>
              </a:lnSpc>
              <a:spcBef>
                <a:spcPts val="320"/>
              </a:spcBef>
              <a:spcAft>
                <a:spcPts val="0"/>
              </a:spcAft>
              <a:buSzPts val="960"/>
              <a:buNone/>
              <a:defRPr sz="1600"/>
            </a:lvl3pPr>
            <a:lvl4pPr marL="1828800" lvl="3" indent="-228600" algn="l">
              <a:lnSpc>
                <a:spcPct val="100000"/>
              </a:lnSpc>
              <a:spcBef>
                <a:spcPts val="280"/>
              </a:spcBef>
              <a:spcAft>
                <a:spcPts val="0"/>
              </a:spcAft>
              <a:buSzPts val="840"/>
              <a:buNone/>
              <a:defRPr sz="1400"/>
            </a:lvl4pPr>
            <a:lvl5pPr marL="2286000" lvl="4" indent="-228600" algn="l">
              <a:lnSpc>
                <a:spcPct val="100000"/>
              </a:lnSpc>
              <a:spcBef>
                <a:spcPts val="280"/>
              </a:spcBef>
              <a:spcAft>
                <a:spcPts val="0"/>
              </a:spcAft>
              <a:buSzPts val="840"/>
              <a:buNone/>
              <a:defRPr sz="1400"/>
            </a:lvl5pPr>
            <a:lvl6pPr marL="2743200" lvl="5" indent="-228600" algn="l">
              <a:lnSpc>
                <a:spcPct val="100000"/>
              </a:lnSpc>
              <a:spcBef>
                <a:spcPts val="280"/>
              </a:spcBef>
              <a:spcAft>
                <a:spcPts val="0"/>
              </a:spcAft>
              <a:buSzPts val="840"/>
              <a:buNone/>
              <a:defRPr sz="1400"/>
            </a:lvl6pPr>
            <a:lvl7pPr marL="3200400" lvl="6" indent="-228600" algn="l">
              <a:lnSpc>
                <a:spcPct val="100000"/>
              </a:lnSpc>
              <a:spcBef>
                <a:spcPts val="280"/>
              </a:spcBef>
              <a:spcAft>
                <a:spcPts val="0"/>
              </a:spcAft>
              <a:buSzPts val="840"/>
              <a:buNone/>
              <a:defRPr sz="1400"/>
            </a:lvl7pPr>
            <a:lvl8pPr marL="3657600" lvl="7" indent="-228600" algn="l">
              <a:lnSpc>
                <a:spcPct val="100000"/>
              </a:lnSpc>
              <a:spcBef>
                <a:spcPts val="280"/>
              </a:spcBef>
              <a:spcAft>
                <a:spcPts val="0"/>
              </a:spcAft>
              <a:buSzPts val="840"/>
              <a:buNone/>
              <a:defRPr sz="1400"/>
            </a:lvl8pPr>
            <a:lvl9pPr marL="4114800" lvl="8" indent="-228600" algn="l">
              <a:lnSpc>
                <a:spcPct val="100000"/>
              </a:lnSpc>
              <a:spcBef>
                <a:spcPts val="280"/>
              </a:spcBef>
              <a:spcAft>
                <a:spcPts val="0"/>
              </a:spcAft>
              <a:buSzPts val="840"/>
              <a:buNone/>
              <a:defRPr sz="1400"/>
            </a:lvl9pPr>
          </a:lstStyle>
          <a:p>
            <a:endParaRPr/>
          </a:p>
        </p:txBody>
      </p:sp>
      <p:sp>
        <p:nvSpPr>
          <p:cNvPr id="125" name="Google Shape;125;p3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dk1"/>
            </a:gs>
            <a:gs pos="100000">
              <a:schemeClr val="dk2"/>
            </a:gs>
          </a:gsLst>
          <a:lin ang="5400012" scaled="0"/>
        </a:gradFill>
        <a:effectLst/>
      </p:bgPr>
    </p:bg>
    <p:spTree>
      <p:nvGrpSpPr>
        <p:cNvPr id="1" name="Shape 9"/>
        <p:cNvGrpSpPr/>
        <p:nvPr/>
      </p:nvGrpSpPr>
      <p:grpSpPr>
        <a:xfrm>
          <a:off x="0" y="0"/>
          <a:ext cx="0" cy="0"/>
          <a:chOff x="0" y="0"/>
          <a:chExt cx="0" cy="0"/>
        </a:xfrm>
      </p:grpSpPr>
      <p:grpSp>
        <p:nvGrpSpPr>
          <p:cNvPr id="10" name="Google Shape;10;p27"/>
          <p:cNvGrpSpPr/>
          <p:nvPr/>
        </p:nvGrpSpPr>
        <p:grpSpPr>
          <a:xfrm>
            <a:off x="0" y="0"/>
            <a:ext cx="9144000" cy="6934962"/>
            <a:chOff x="0" y="0"/>
            <a:chExt cx="5760" cy="4368"/>
          </a:xfrm>
        </p:grpSpPr>
        <p:sp>
          <p:nvSpPr>
            <p:cNvPr id="11" name="Google Shape;11;p27"/>
            <p:cNvSpPr/>
            <p:nvPr/>
          </p:nvSpPr>
          <p:spPr>
            <a:xfrm>
              <a:off x="0" y="2208"/>
              <a:ext cx="2515" cy="1970"/>
            </a:xfrm>
            <a:custGeom>
              <a:avLst/>
              <a:gdLst/>
              <a:ahLst/>
              <a:cxnLst/>
              <a:rect l="l" t="t" r="r" b="b"/>
              <a:pathLst>
                <a:path w="2515" h="1970" extrusionOk="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2" name="Google Shape;12;p27"/>
            <p:cNvSpPr/>
            <p:nvPr/>
          </p:nvSpPr>
          <p:spPr>
            <a:xfrm>
              <a:off x="0" y="2496"/>
              <a:ext cx="2112" cy="1603"/>
            </a:xfrm>
            <a:custGeom>
              <a:avLst/>
              <a:gdLst/>
              <a:ahLst/>
              <a:cxnLst/>
              <a:rect l="l" t="t" r="r" b="b"/>
              <a:pathLst>
                <a:path w="2123" h="1696" extrusionOk="0">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3" name="Google Shape;13;p27"/>
            <p:cNvSpPr/>
            <p:nvPr/>
          </p:nvSpPr>
          <p:spPr>
            <a:xfrm>
              <a:off x="2092" y="3233"/>
              <a:ext cx="3668" cy="943"/>
            </a:xfrm>
            <a:custGeom>
              <a:avLst/>
              <a:gdLst/>
              <a:ahLst/>
              <a:cxnLst/>
              <a:rect l="l" t="t" r="r" b="b"/>
              <a:pathLst>
                <a:path w="3668" h="943" extrusionOk="0">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4" name="Google Shape;14;p27"/>
            <p:cNvSpPr/>
            <p:nvPr/>
          </p:nvSpPr>
          <p:spPr>
            <a:xfrm>
              <a:off x="0" y="524"/>
              <a:ext cx="974" cy="1195"/>
            </a:xfrm>
            <a:custGeom>
              <a:avLst/>
              <a:gdLst/>
              <a:ahLst/>
              <a:cxnLst/>
              <a:rect l="l" t="t" r="r" b="b"/>
              <a:pathLst>
                <a:path w="969" h="1192" extrusionOk="0">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5" name="Google Shape;15;p27"/>
            <p:cNvSpPr/>
            <p:nvPr/>
          </p:nvSpPr>
          <p:spPr>
            <a:xfrm>
              <a:off x="3188" y="1"/>
              <a:ext cx="2570" cy="2266"/>
            </a:xfrm>
            <a:custGeom>
              <a:avLst/>
              <a:gdLst/>
              <a:ahLst/>
              <a:cxnLst/>
              <a:rect l="l" t="t" r="r" b="b"/>
              <a:pathLst>
                <a:path w="2570" h="2266" extrusionOk="0">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6" name="Google Shape;16;p27"/>
            <p:cNvSpPr/>
            <p:nvPr/>
          </p:nvSpPr>
          <p:spPr>
            <a:xfrm>
              <a:off x="3525" y="1"/>
              <a:ext cx="2187" cy="1509"/>
            </a:xfrm>
            <a:custGeom>
              <a:avLst/>
              <a:gdLst/>
              <a:ahLst/>
              <a:cxnLst/>
              <a:rect l="l" t="t" r="r" b="b"/>
              <a:pathLst>
                <a:path w="2176" h="1505" extrusionOk="0">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7" name="Google Shape;17;p27"/>
            <p:cNvSpPr/>
            <p:nvPr/>
          </p:nvSpPr>
          <p:spPr>
            <a:xfrm>
              <a:off x="0" y="649"/>
              <a:ext cx="815" cy="806"/>
            </a:xfrm>
            <a:custGeom>
              <a:avLst/>
              <a:gdLst/>
              <a:ahLst/>
              <a:cxnLst/>
              <a:rect l="l" t="t" r="r" b="b"/>
              <a:pathLst>
                <a:path w="813" h="804" extrusionOk="0">
                  <a:moveTo>
                    <a:pt x="161" y="564"/>
                  </a:moveTo>
                  <a:lnTo>
                    <a:pt x="329" y="438"/>
                  </a:lnTo>
                  <a:lnTo>
                    <a:pt x="646" y="216"/>
                  </a:lnTo>
                  <a:lnTo>
                    <a:pt x="813" y="0"/>
                  </a:lnTo>
                  <a:lnTo>
                    <a:pt x="676" y="150"/>
                  </a:lnTo>
                  <a:lnTo>
                    <a:pt x="144" y="504"/>
                  </a:lnTo>
                  <a:lnTo>
                    <a:pt x="0" y="732"/>
                  </a:lnTo>
                  <a:lnTo>
                    <a:pt x="0" y="804"/>
                  </a:lnTo>
                  <a:lnTo>
                    <a:pt x="161" y="564"/>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8" name="Google Shape;18;p27"/>
            <p:cNvSpPr/>
            <p:nvPr/>
          </p:nvSpPr>
          <p:spPr>
            <a:xfrm>
              <a:off x="0" y="1545"/>
              <a:ext cx="763" cy="107"/>
            </a:xfrm>
            <a:custGeom>
              <a:avLst/>
              <a:gdLst/>
              <a:ahLst/>
              <a:cxnLst/>
              <a:rect l="l" t="t" r="r" b="b"/>
              <a:pathLst>
                <a:path w="759" h="107" extrusionOk="0">
                  <a:moveTo>
                    <a:pt x="460" y="66"/>
                  </a:moveTo>
                  <a:lnTo>
                    <a:pt x="759" y="0"/>
                  </a:lnTo>
                  <a:lnTo>
                    <a:pt x="496" y="36"/>
                  </a:lnTo>
                  <a:lnTo>
                    <a:pt x="138" y="48"/>
                  </a:lnTo>
                  <a:lnTo>
                    <a:pt x="0" y="78"/>
                  </a:lnTo>
                  <a:lnTo>
                    <a:pt x="0" y="107"/>
                  </a:lnTo>
                  <a:lnTo>
                    <a:pt x="96" y="89"/>
                  </a:lnTo>
                  <a:lnTo>
                    <a:pt x="460" y="66"/>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19" name="Google Shape;19;p27"/>
            <p:cNvSpPr/>
            <p:nvPr/>
          </p:nvSpPr>
          <p:spPr>
            <a:xfrm>
              <a:off x="2314" y="3431"/>
              <a:ext cx="3185" cy="745"/>
            </a:xfrm>
            <a:custGeom>
              <a:avLst/>
              <a:gdLst/>
              <a:ahLst/>
              <a:cxnLst/>
              <a:rect l="l" t="t" r="r" b="b"/>
              <a:pathLst>
                <a:path w="3169" h="743" extrusionOk="0">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a:gsLst>
                <a:gs pos="0">
                  <a:schemeClr val="accent2"/>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0" name="Google Shape;20;p27"/>
            <p:cNvSpPr txBox="1"/>
            <p:nvPr/>
          </p:nvSpPr>
          <p:spPr>
            <a:xfrm>
              <a:off x="192" y="127"/>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1" name="Google Shape;21;p27"/>
            <p:cNvSpPr txBox="1"/>
            <p:nvPr/>
          </p:nvSpPr>
          <p:spPr>
            <a:xfrm>
              <a:off x="204" y="131"/>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2" name="Google Shape;22;p27"/>
            <p:cNvSpPr/>
            <p:nvPr/>
          </p:nvSpPr>
          <p:spPr>
            <a:xfrm>
              <a:off x="0" y="4032"/>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3" name="Google Shape;23;p27"/>
            <p:cNvSpPr/>
            <p:nvPr/>
          </p:nvSpPr>
          <p:spPr>
            <a:xfrm>
              <a:off x="0" y="4032"/>
              <a:ext cx="5754" cy="336"/>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4" name="Google Shape;24;p27"/>
            <p:cNvSpPr/>
            <p:nvPr/>
          </p:nvSpPr>
          <p:spPr>
            <a:xfrm>
              <a:off x="0" y="0"/>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rgbClr val="693502"/>
                </a:gs>
                <a:gs pos="100000">
                  <a:schemeClr val="dk1"/>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5" name="Google Shape;25;p27"/>
            <p:cNvSpPr/>
            <p:nvPr/>
          </p:nvSpPr>
          <p:spPr>
            <a:xfrm>
              <a:off x="509" y="229"/>
              <a:ext cx="3188" cy="2024"/>
            </a:xfrm>
            <a:custGeom>
              <a:avLst/>
              <a:gdLst/>
              <a:ahLst/>
              <a:cxnLst/>
              <a:rect l="l" t="t" r="r" b="b"/>
              <a:pathLst>
                <a:path w="3188" h="2024" extrusionOk="0">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a:gsLst>
                <a:gs pos="0">
                  <a:schemeClr val="dk1"/>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6" name="Google Shape;26;p27"/>
            <p:cNvSpPr/>
            <p:nvPr/>
          </p:nvSpPr>
          <p:spPr>
            <a:xfrm>
              <a:off x="1344" y="293"/>
              <a:ext cx="2144" cy="1787"/>
            </a:xfrm>
            <a:custGeom>
              <a:avLst/>
              <a:gdLst/>
              <a:ahLst/>
              <a:cxnLst/>
              <a:rect l="l" t="t" r="r" b="b"/>
              <a:pathLst>
                <a:path w="2144" h="1787" extrusionOk="0">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7" name="Google Shape;27;p27"/>
            <p:cNvSpPr/>
            <p:nvPr/>
          </p:nvSpPr>
          <p:spPr>
            <a:xfrm>
              <a:off x="2932" y="1728"/>
              <a:ext cx="2828" cy="2366"/>
            </a:xfrm>
            <a:custGeom>
              <a:avLst/>
              <a:gdLst/>
              <a:ahLst/>
              <a:cxnLst/>
              <a:rect l="l" t="t" r="r" b="b"/>
              <a:pathLst>
                <a:path w="2828" h="2366" extrusionOk="0">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28" name="Google Shape;28;p27"/>
            <p:cNvSpPr/>
            <p:nvPr/>
          </p:nvSpPr>
          <p:spPr>
            <a:xfrm>
              <a:off x="3160" y="1860"/>
              <a:ext cx="2164" cy="1935"/>
            </a:xfrm>
            <a:custGeom>
              <a:avLst/>
              <a:gdLst/>
              <a:ahLst/>
              <a:cxnLst/>
              <a:rect l="l" t="t" r="r" b="b"/>
              <a:pathLst>
                <a:path w="2153" h="1930" extrusionOk="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sp>
        <p:nvSpPr>
          <p:cNvPr id="29" name="Google Shape;29;p27"/>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1pPr>
            <a:lvl2pPr marR="0" lvl="1"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2pPr>
            <a:lvl3pPr marR="0" lvl="2"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3pPr>
            <a:lvl4pPr marR="0" lvl="3"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4pPr>
            <a:lvl5pPr marR="0" lvl="4"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5pPr>
            <a:lvl6pPr marR="0" lvl="5"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6pPr>
            <a:lvl7pPr marR="0" lvl="6"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7pPr>
            <a:lvl8pPr marR="0" lvl="7"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8pPr>
            <a:lvl9pPr marR="0" lvl="8"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9pPr>
          </a:lstStyle>
          <a:p>
            <a:endParaRPr/>
          </a:p>
        </p:txBody>
      </p:sp>
      <p:sp>
        <p:nvSpPr>
          <p:cNvPr id="30" name="Google Shape;30;p27"/>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marR="0" lvl="0" indent="-350520" algn="l">
              <a:lnSpc>
                <a:spcPct val="100000"/>
              </a:lnSpc>
              <a:spcBef>
                <a:spcPts val="640"/>
              </a:spcBef>
              <a:spcAft>
                <a:spcPts val="0"/>
              </a:spcAft>
              <a:buClr>
                <a:schemeClr val="hlink"/>
              </a:buClr>
              <a:buSzPts val="1920"/>
              <a:buFont typeface="Noto Sans Symbols"/>
              <a:buChar char="■"/>
              <a:defRPr sz="3200" b="0" i="0" u="none" strike="noStrike" cap="none">
                <a:solidFill>
                  <a:schemeClr val="lt1"/>
                </a:solidFill>
                <a:latin typeface="Times New Roman"/>
                <a:ea typeface="Times New Roman"/>
                <a:cs typeface="Times New Roman"/>
                <a:sym typeface="Times New Roman"/>
              </a:defRPr>
            </a:lvl1pPr>
            <a:lvl2pPr marL="914400" marR="0" lvl="1" indent="-335280" algn="l">
              <a:lnSpc>
                <a:spcPct val="100000"/>
              </a:lnSpc>
              <a:spcBef>
                <a:spcPts val="560"/>
              </a:spcBef>
              <a:spcAft>
                <a:spcPts val="0"/>
              </a:spcAft>
              <a:buClr>
                <a:schemeClr val="lt2"/>
              </a:buClr>
              <a:buSzPts val="1680"/>
              <a:buFont typeface="Noto Sans Symbols"/>
              <a:buChar char="■"/>
              <a:defRPr sz="2800" b="0" i="0" u="none" strike="noStrike" cap="none">
                <a:solidFill>
                  <a:schemeClr val="lt1"/>
                </a:solidFill>
                <a:latin typeface="Times New Roman"/>
                <a:ea typeface="Times New Roman"/>
                <a:cs typeface="Times New Roman"/>
                <a:sym typeface="Times New Roman"/>
              </a:defRPr>
            </a:lvl2pPr>
            <a:lvl3pPr marL="1371600" marR="0" lvl="2" indent="-320039" algn="l">
              <a:lnSpc>
                <a:spcPct val="100000"/>
              </a:lnSpc>
              <a:spcBef>
                <a:spcPts val="480"/>
              </a:spcBef>
              <a:spcAft>
                <a:spcPts val="0"/>
              </a:spcAft>
              <a:buClr>
                <a:schemeClr val="folHlink"/>
              </a:buClr>
              <a:buSzPts val="1440"/>
              <a:buFont typeface="Noto Sans Symbols"/>
              <a:buChar char="■"/>
              <a:defRPr sz="2400" b="0" i="0" u="none" strike="noStrike" cap="none">
                <a:solidFill>
                  <a:schemeClr val="lt1"/>
                </a:solidFill>
                <a:latin typeface="Times New Roman"/>
                <a:ea typeface="Times New Roman"/>
                <a:cs typeface="Times New Roman"/>
                <a:sym typeface="Times New Roman"/>
              </a:defRPr>
            </a:lvl3pPr>
            <a:lvl4pPr marL="1828800" marR="0" lvl="3" indent="-304800" algn="l">
              <a:lnSpc>
                <a:spcPct val="100000"/>
              </a:lnSpc>
              <a:spcBef>
                <a:spcPts val="400"/>
              </a:spcBef>
              <a:spcAft>
                <a:spcPts val="0"/>
              </a:spcAft>
              <a:buClr>
                <a:schemeClr val="lt1"/>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4pPr>
            <a:lvl5pPr marL="2286000" marR="0" lvl="4"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5pPr>
            <a:lvl6pPr marL="2743200" marR="0" lvl="5"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6pPr>
            <a:lvl7pPr marL="3200400" marR="0" lvl="6"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7pPr>
            <a:lvl8pPr marL="3657600" marR="0" lvl="7"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8pPr>
            <a:lvl9pPr marL="4114800" marR="0" lvl="8"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9pPr>
          </a:lstStyle>
          <a:p>
            <a:endParaRPr/>
          </a:p>
        </p:txBody>
      </p:sp>
      <p:sp>
        <p:nvSpPr>
          <p:cNvPr id="31" name="Google Shape;31;p2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32" name="Google Shape;32;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33" name="Google Shape;33;p2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dk1"/>
            </a:gs>
            <a:gs pos="100000">
              <a:schemeClr val="dk2"/>
            </a:gs>
          </a:gsLst>
          <a:lin ang="5400012" scaled="0"/>
        </a:gradFill>
        <a:effectLst/>
      </p:bgPr>
    </p:bg>
    <p:spTree>
      <p:nvGrpSpPr>
        <p:cNvPr id="1" name="Shape 40"/>
        <p:cNvGrpSpPr/>
        <p:nvPr/>
      </p:nvGrpSpPr>
      <p:grpSpPr>
        <a:xfrm>
          <a:off x="0" y="0"/>
          <a:ext cx="0" cy="0"/>
          <a:chOff x="0" y="0"/>
          <a:chExt cx="0" cy="0"/>
        </a:xfrm>
      </p:grpSpPr>
      <p:grpSp>
        <p:nvGrpSpPr>
          <p:cNvPr id="41" name="Google Shape;41;p29"/>
          <p:cNvGrpSpPr/>
          <p:nvPr/>
        </p:nvGrpSpPr>
        <p:grpSpPr>
          <a:xfrm>
            <a:off x="0" y="0"/>
            <a:ext cx="9144000" cy="6934962"/>
            <a:chOff x="0" y="0"/>
            <a:chExt cx="5760" cy="4368"/>
          </a:xfrm>
        </p:grpSpPr>
        <p:sp>
          <p:nvSpPr>
            <p:cNvPr id="42" name="Google Shape;42;p29"/>
            <p:cNvSpPr/>
            <p:nvPr/>
          </p:nvSpPr>
          <p:spPr>
            <a:xfrm>
              <a:off x="0" y="2208"/>
              <a:ext cx="2515" cy="1970"/>
            </a:xfrm>
            <a:custGeom>
              <a:avLst/>
              <a:gdLst/>
              <a:ahLst/>
              <a:cxnLst/>
              <a:rect l="l" t="t" r="r" b="b"/>
              <a:pathLst>
                <a:path w="2515" h="1970" extrusionOk="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3" name="Google Shape;43;p29"/>
            <p:cNvSpPr/>
            <p:nvPr/>
          </p:nvSpPr>
          <p:spPr>
            <a:xfrm>
              <a:off x="0" y="2496"/>
              <a:ext cx="2112" cy="1603"/>
            </a:xfrm>
            <a:custGeom>
              <a:avLst/>
              <a:gdLst/>
              <a:ahLst/>
              <a:cxnLst/>
              <a:rect l="l" t="t" r="r" b="b"/>
              <a:pathLst>
                <a:path w="2123" h="1696" extrusionOk="0">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4" name="Google Shape;44;p29"/>
            <p:cNvSpPr/>
            <p:nvPr/>
          </p:nvSpPr>
          <p:spPr>
            <a:xfrm>
              <a:off x="2092" y="3233"/>
              <a:ext cx="3668" cy="943"/>
            </a:xfrm>
            <a:custGeom>
              <a:avLst/>
              <a:gdLst/>
              <a:ahLst/>
              <a:cxnLst/>
              <a:rect l="l" t="t" r="r" b="b"/>
              <a:pathLst>
                <a:path w="3668" h="943" extrusionOk="0">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5" name="Google Shape;45;p29"/>
            <p:cNvSpPr/>
            <p:nvPr/>
          </p:nvSpPr>
          <p:spPr>
            <a:xfrm>
              <a:off x="0" y="524"/>
              <a:ext cx="974" cy="1195"/>
            </a:xfrm>
            <a:custGeom>
              <a:avLst/>
              <a:gdLst/>
              <a:ahLst/>
              <a:cxnLst/>
              <a:rect l="l" t="t" r="r" b="b"/>
              <a:pathLst>
                <a:path w="969" h="1192" extrusionOk="0">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6" name="Google Shape;46;p29"/>
            <p:cNvSpPr/>
            <p:nvPr/>
          </p:nvSpPr>
          <p:spPr>
            <a:xfrm>
              <a:off x="3188" y="1"/>
              <a:ext cx="2570" cy="2266"/>
            </a:xfrm>
            <a:custGeom>
              <a:avLst/>
              <a:gdLst/>
              <a:ahLst/>
              <a:cxnLst/>
              <a:rect l="l" t="t" r="r" b="b"/>
              <a:pathLst>
                <a:path w="2570" h="2266" extrusionOk="0">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a:gsLst>
                <a:gs pos="0">
                  <a:schemeClr val="dk1"/>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7" name="Google Shape;47;p29"/>
            <p:cNvSpPr/>
            <p:nvPr/>
          </p:nvSpPr>
          <p:spPr>
            <a:xfrm>
              <a:off x="3525" y="1"/>
              <a:ext cx="2187" cy="1509"/>
            </a:xfrm>
            <a:custGeom>
              <a:avLst/>
              <a:gdLst/>
              <a:ahLst/>
              <a:cxnLst/>
              <a:rect l="l" t="t" r="r" b="b"/>
              <a:pathLst>
                <a:path w="2176" h="1505" extrusionOk="0">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8" name="Google Shape;48;p29"/>
            <p:cNvSpPr/>
            <p:nvPr/>
          </p:nvSpPr>
          <p:spPr>
            <a:xfrm>
              <a:off x="0" y="649"/>
              <a:ext cx="815" cy="806"/>
            </a:xfrm>
            <a:custGeom>
              <a:avLst/>
              <a:gdLst/>
              <a:ahLst/>
              <a:cxnLst/>
              <a:rect l="l" t="t" r="r" b="b"/>
              <a:pathLst>
                <a:path w="813" h="804" extrusionOk="0">
                  <a:moveTo>
                    <a:pt x="161" y="564"/>
                  </a:moveTo>
                  <a:lnTo>
                    <a:pt x="329" y="438"/>
                  </a:lnTo>
                  <a:lnTo>
                    <a:pt x="646" y="216"/>
                  </a:lnTo>
                  <a:lnTo>
                    <a:pt x="813" y="0"/>
                  </a:lnTo>
                  <a:lnTo>
                    <a:pt x="676" y="150"/>
                  </a:lnTo>
                  <a:lnTo>
                    <a:pt x="144" y="504"/>
                  </a:lnTo>
                  <a:lnTo>
                    <a:pt x="0" y="732"/>
                  </a:lnTo>
                  <a:lnTo>
                    <a:pt x="0" y="804"/>
                  </a:lnTo>
                  <a:lnTo>
                    <a:pt x="161" y="564"/>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49" name="Google Shape;49;p29"/>
            <p:cNvSpPr/>
            <p:nvPr/>
          </p:nvSpPr>
          <p:spPr>
            <a:xfrm>
              <a:off x="0" y="1545"/>
              <a:ext cx="763" cy="107"/>
            </a:xfrm>
            <a:custGeom>
              <a:avLst/>
              <a:gdLst/>
              <a:ahLst/>
              <a:cxnLst/>
              <a:rect l="l" t="t" r="r" b="b"/>
              <a:pathLst>
                <a:path w="759" h="107" extrusionOk="0">
                  <a:moveTo>
                    <a:pt x="460" y="66"/>
                  </a:moveTo>
                  <a:lnTo>
                    <a:pt x="759" y="0"/>
                  </a:lnTo>
                  <a:lnTo>
                    <a:pt x="496" y="36"/>
                  </a:lnTo>
                  <a:lnTo>
                    <a:pt x="138" y="48"/>
                  </a:lnTo>
                  <a:lnTo>
                    <a:pt x="0" y="78"/>
                  </a:lnTo>
                  <a:lnTo>
                    <a:pt x="0" y="107"/>
                  </a:lnTo>
                  <a:lnTo>
                    <a:pt x="96" y="89"/>
                  </a:lnTo>
                  <a:lnTo>
                    <a:pt x="460" y="66"/>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0" name="Google Shape;50;p29"/>
            <p:cNvSpPr/>
            <p:nvPr/>
          </p:nvSpPr>
          <p:spPr>
            <a:xfrm>
              <a:off x="2314" y="3431"/>
              <a:ext cx="3185" cy="745"/>
            </a:xfrm>
            <a:custGeom>
              <a:avLst/>
              <a:gdLst/>
              <a:ahLst/>
              <a:cxnLst/>
              <a:rect l="l" t="t" r="r" b="b"/>
              <a:pathLst>
                <a:path w="3169" h="743" extrusionOk="0">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a:gsLst>
                <a:gs pos="0">
                  <a:schemeClr val="accent2"/>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1" name="Google Shape;51;p29"/>
            <p:cNvSpPr txBox="1"/>
            <p:nvPr/>
          </p:nvSpPr>
          <p:spPr>
            <a:xfrm>
              <a:off x="192" y="127"/>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2" name="Google Shape;52;p29"/>
            <p:cNvSpPr txBox="1"/>
            <p:nvPr/>
          </p:nvSpPr>
          <p:spPr>
            <a:xfrm>
              <a:off x="204" y="131"/>
              <a:ext cx="0" cy="0"/>
            </a:xfrm>
            <a:prstGeom prst="rect">
              <a:avLst/>
            </a:prstGeom>
            <a:solidFill>
              <a:srgbClr val="9A1E8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3" name="Google Shape;53;p29"/>
            <p:cNvSpPr/>
            <p:nvPr/>
          </p:nvSpPr>
          <p:spPr>
            <a:xfrm>
              <a:off x="0" y="4032"/>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4" name="Google Shape;54;p29"/>
            <p:cNvSpPr/>
            <p:nvPr/>
          </p:nvSpPr>
          <p:spPr>
            <a:xfrm>
              <a:off x="0" y="4032"/>
              <a:ext cx="5754" cy="336"/>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chemeClr val="dk2"/>
                </a:gs>
                <a:gs pos="100000">
                  <a:srgbClr val="471800"/>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5" name="Google Shape;55;p29"/>
            <p:cNvSpPr/>
            <p:nvPr/>
          </p:nvSpPr>
          <p:spPr>
            <a:xfrm>
              <a:off x="0" y="0"/>
              <a:ext cx="5754" cy="288"/>
            </a:xfrm>
            <a:custGeom>
              <a:avLst/>
              <a:gdLst/>
              <a:ahLst/>
              <a:cxnLst/>
              <a:rect l="l" t="t" r="r" b="b"/>
              <a:pathLst>
                <a:path w="5740" h="288" extrusionOk="0">
                  <a:moveTo>
                    <a:pt x="5740" y="288"/>
                  </a:moveTo>
                  <a:lnTo>
                    <a:pt x="0" y="288"/>
                  </a:lnTo>
                  <a:lnTo>
                    <a:pt x="0" y="0"/>
                  </a:lnTo>
                  <a:lnTo>
                    <a:pt x="5740" y="0"/>
                  </a:lnTo>
                  <a:lnTo>
                    <a:pt x="5740" y="288"/>
                  </a:lnTo>
                  <a:lnTo>
                    <a:pt x="5740" y="288"/>
                  </a:lnTo>
                  <a:close/>
                </a:path>
              </a:pathLst>
            </a:custGeom>
            <a:gradFill>
              <a:gsLst>
                <a:gs pos="0">
                  <a:srgbClr val="693502"/>
                </a:gs>
                <a:gs pos="100000">
                  <a:schemeClr val="dk1"/>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6" name="Google Shape;56;p29"/>
            <p:cNvSpPr/>
            <p:nvPr/>
          </p:nvSpPr>
          <p:spPr>
            <a:xfrm>
              <a:off x="509" y="229"/>
              <a:ext cx="3188" cy="2024"/>
            </a:xfrm>
            <a:custGeom>
              <a:avLst/>
              <a:gdLst/>
              <a:ahLst/>
              <a:cxnLst/>
              <a:rect l="l" t="t" r="r" b="b"/>
              <a:pathLst>
                <a:path w="3188" h="2024" extrusionOk="0">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a:gsLst>
                <a:gs pos="0">
                  <a:schemeClr val="dk1"/>
                </a:gs>
                <a:gs pos="100000">
                  <a:schemeClr val="dk2"/>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7" name="Google Shape;57;p29"/>
            <p:cNvSpPr/>
            <p:nvPr/>
          </p:nvSpPr>
          <p:spPr>
            <a:xfrm>
              <a:off x="1344" y="293"/>
              <a:ext cx="2144" cy="1787"/>
            </a:xfrm>
            <a:custGeom>
              <a:avLst/>
              <a:gdLst/>
              <a:ahLst/>
              <a:cxnLst/>
              <a:rect l="l" t="t" r="r" b="b"/>
              <a:pathLst>
                <a:path w="2144" h="1787" extrusionOk="0">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8" name="Google Shape;58;p29"/>
            <p:cNvSpPr/>
            <p:nvPr/>
          </p:nvSpPr>
          <p:spPr>
            <a:xfrm>
              <a:off x="2932" y="1728"/>
              <a:ext cx="2828" cy="2366"/>
            </a:xfrm>
            <a:custGeom>
              <a:avLst/>
              <a:gdLst/>
              <a:ahLst/>
              <a:cxnLst/>
              <a:rect l="l" t="t" r="r" b="b"/>
              <a:pathLst>
                <a:path w="2828" h="2366" extrusionOk="0">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a:gsLst>
                <a:gs pos="0">
                  <a:schemeClr val="dk1"/>
                </a:gs>
                <a:gs pos="50000">
                  <a:schemeClr val="dk2"/>
                </a:gs>
                <a:gs pos="100000">
                  <a:schemeClr val="dk1"/>
                </a:gs>
              </a:gsLst>
              <a:lin ang="2700006"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sp>
          <p:nvSpPr>
            <p:cNvPr id="59" name="Google Shape;59;p29"/>
            <p:cNvSpPr/>
            <p:nvPr/>
          </p:nvSpPr>
          <p:spPr>
            <a:xfrm>
              <a:off x="3160" y="1860"/>
              <a:ext cx="2164" cy="1935"/>
            </a:xfrm>
            <a:custGeom>
              <a:avLst/>
              <a:gdLst/>
              <a:ahLst/>
              <a:cxnLst/>
              <a:rect l="l" t="t" r="r" b="b"/>
              <a:pathLst>
                <a:path w="2153" h="1930" extrusionOk="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a:gsLst>
                <a:gs pos="0">
                  <a:schemeClr val="accent2"/>
                </a:gs>
                <a:gs pos="100000">
                  <a:schemeClr val="dk2"/>
                </a:gs>
              </a:gsLst>
              <a:lin ang="5400012"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New Roman"/>
                <a:ea typeface="Times New Roman"/>
                <a:cs typeface="Times New Roman"/>
                <a:sym typeface="Times New Roman"/>
              </a:endParaRPr>
            </a:p>
          </p:txBody>
        </p:sp>
      </p:grpSp>
      <p:sp>
        <p:nvSpPr>
          <p:cNvPr id="60" name="Google Shape;60;p29"/>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1pPr>
            <a:lvl2pPr marR="0" lvl="1"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2pPr>
            <a:lvl3pPr marR="0" lvl="2"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3pPr>
            <a:lvl4pPr marR="0" lvl="3"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4pPr>
            <a:lvl5pPr marR="0" lvl="4"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5pPr>
            <a:lvl6pPr marR="0" lvl="5"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6pPr>
            <a:lvl7pPr marR="0" lvl="6"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7pPr>
            <a:lvl8pPr marR="0" lvl="7"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8pPr>
            <a:lvl9pPr marR="0" lvl="8" algn="ctr">
              <a:lnSpc>
                <a:spcPct val="100000"/>
              </a:lnSpc>
              <a:spcBef>
                <a:spcPts val="0"/>
              </a:spcBef>
              <a:spcAft>
                <a:spcPts val="0"/>
              </a:spcAft>
              <a:buClr>
                <a:srgbClr val="000000"/>
              </a:buClr>
              <a:buSzPts val="1400"/>
              <a:buFont typeface="Arial"/>
              <a:buNone/>
              <a:defRPr sz="4400" b="1" i="0" u="none" strike="noStrike" cap="none">
                <a:solidFill>
                  <a:schemeClr val="lt2"/>
                </a:solidFill>
                <a:latin typeface="Times New Roman"/>
                <a:ea typeface="Times New Roman"/>
                <a:cs typeface="Times New Roman"/>
                <a:sym typeface="Times New Roman"/>
              </a:defRPr>
            </a:lvl9pPr>
          </a:lstStyle>
          <a:p>
            <a:endParaRPr/>
          </a:p>
        </p:txBody>
      </p:sp>
      <p:sp>
        <p:nvSpPr>
          <p:cNvPr id="61" name="Google Shape;61;p29"/>
          <p:cNvSpPr txBox="1">
            <a:spLocks noGrp="1"/>
          </p:cNvSpPr>
          <p:nvPr>
            <p:ph type="body" idx="1"/>
          </p:nvPr>
        </p:nvSpPr>
        <p:spPr>
          <a:xfrm>
            <a:off x="457200" y="1600200"/>
            <a:ext cx="8229600" cy="4530600"/>
          </a:xfrm>
          <a:prstGeom prst="rect">
            <a:avLst/>
          </a:prstGeom>
          <a:noFill/>
          <a:ln>
            <a:noFill/>
          </a:ln>
        </p:spPr>
        <p:txBody>
          <a:bodyPr spcFirstLastPara="1" wrap="square" lIns="91425" tIns="45700" rIns="91425" bIns="45700" anchor="t" anchorCtr="0">
            <a:noAutofit/>
          </a:bodyPr>
          <a:lstStyle>
            <a:lvl1pPr marL="457200" marR="0" lvl="0" indent="-350520" algn="l">
              <a:lnSpc>
                <a:spcPct val="100000"/>
              </a:lnSpc>
              <a:spcBef>
                <a:spcPts val="640"/>
              </a:spcBef>
              <a:spcAft>
                <a:spcPts val="0"/>
              </a:spcAft>
              <a:buClr>
                <a:schemeClr val="hlink"/>
              </a:buClr>
              <a:buSzPts val="1920"/>
              <a:buFont typeface="Noto Sans Symbols"/>
              <a:buChar char="■"/>
              <a:defRPr sz="3200" b="0" i="0" u="none" strike="noStrike" cap="none">
                <a:solidFill>
                  <a:schemeClr val="lt1"/>
                </a:solidFill>
                <a:latin typeface="Times New Roman"/>
                <a:ea typeface="Times New Roman"/>
                <a:cs typeface="Times New Roman"/>
                <a:sym typeface="Times New Roman"/>
              </a:defRPr>
            </a:lvl1pPr>
            <a:lvl2pPr marL="914400" marR="0" lvl="1" indent="-335280" algn="l">
              <a:lnSpc>
                <a:spcPct val="100000"/>
              </a:lnSpc>
              <a:spcBef>
                <a:spcPts val="560"/>
              </a:spcBef>
              <a:spcAft>
                <a:spcPts val="0"/>
              </a:spcAft>
              <a:buClr>
                <a:schemeClr val="lt2"/>
              </a:buClr>
              <a:buSzPts val="1680"/>
              <a:buFont typeface="Noto Sans Symbols"/>
              <a:buChar char="■"/>
              <a:defRPr sz="2800" b="0" i="0" u="none" strike="noStrike" cap="none">
                <a:solidFill>
                  <a:schemeClr val="lt1"/>
                </a:solidFill>
                <a:latin typeface="Times New Roman"/>
                <a:ea typeface="Times New Roman"/>
                <a:cs typeface="Times New Roman"/>
                <a:sym typeface="Times New Roman"/>
              </a:defRPr>
            </a:lvl2pPr>
            <a:lvl3pPr marL="1371600" marR="0" lvl="2" indent="-320039" algn="l">
              <a:lnSpc>
                <a:spcPct val="100000"/>
              </a:lnSpc>
              <a:spcBef>
                <a:spcPts val="480"/>
              </a:spcBef>
              <a:spcAft>
                <a:spcPts val="0"/>
              </a:spcAft>
              <a:buClr>
                <a:schemeClr val="folHlink"/>
              </a:buClr>
              <a:buSzPts val="1440"/>
              <a:buFont typeface="Noto Sans Symbols"/>
              <a:buChar char="■"/>
              <a:defRPr sz="2400" b="0" i="0" u="none" strike="noStrike" cap="none">
                <a:solidFill>
                  <a:schemeClr val="lt1"/>
                </a:solidFill>
                <a:latin typeface="Times New Roman"/>
                <a:ea typeface="Times New Roman"/>
                <a:cs typeface="Times New Roman"/>
                <a:sym typeface="Times New Roman"/>
              </a:defRPr>
            </a:lvl3pPr>
            <a:lvl4pPr marL="1828800" marR="0" lvl="3" indent="-304800" algn="l">
              <a:lnSpc>
                <a:spcPct val="100000"/>
              </a:lnSpc>
              <a:spcBef>
                <a:spcPts val="400"/>
              </a:spcBef>
              <a:spcAft>
                <a:spcPts val="0"/>
              </a:spcAft>
              <a:buClr>
                <a:schemeClr val="lt1"/>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4pPr>
            <a:lvl5pPr marL="2286000" marR="0" lvl="4"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5pPr>
            <a:lvl6pPr marL="2743200" marR="0" lvl="5"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6pPr>
            <a:lvl7pPr marL="3200400" marR="0" lvl="6"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7pPr>
            <a:lvl8pPr marL="3657600" marR="0" lvl="7"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8pPr>
            <a:lvl9pPr marL="4114800" marR="0" lvl="8" indent="-304800" algn="l">
              <a:lnSpc>
                <a:spcPct val="100000"/>
              </a:lnSpc>
              <a:spcBef>
                <a:spcPts val="400"/>
              </a:spcBef>
              <a:spcAft>
                <a:spcPts val="0"/>
              </a:spcAft>
              <a:buClr>
                <a:schemeClr val="hlink"/>
              </a:buClr>
              <a:buSzPts val="1200"/>
              <a:buFont typeface="Noto Sans Symbols"/>
              <a:buChar char="■"/>
              <a:defRPr sz="2000" b="0" i="0" u="none" strike="noStrike" cap="none">
                <a:solidFill>
                  <a:schemeClr val="lt1"/>
                </a:solidFill>
                <a:latin typeface="Times New Roman"/>
                <a:ea typeface="Times New Roman"/>
                <a:cs typeface="Times New Roman"/>
                <a:sym typeface="Times New Roman"/>
              </a:defRPr>
            </a:lvl9pPr>
          </a:lstStyle>
          <a:p>
            <a:endParaRPr/>
          </a:p>
        </p:txBody>
      </p:sp>
      <p:sp>
        <p:nvSpPr>
          <p:cNvPr id="62" name="Google Shape;62;p2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63" name="Google Shape;63;p2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lt1"/>
                </a:solidFill>
                <a:latin typeface="Times New Roman"/>
                <a:ea typeface="Times New Roman"/>
                <a:cs typeface="Times New Roman"/>
                <a:sym typeface="Times New Roman"/>
              </a:defRPr>
            </a:lvl9pPr>
          </a:lstStyle>
          <a:p>
            <a:endParaRPr/>
          </a:p>
        </p:txBody>
      </p:sp>
      <p:sp>
        <p:nvSpPr>
          <p:cNvPr id="64" name="Google Shape;64;p2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lt1"/>
              </a:buClr>
              <a:buSzPts val="1400"/>
              <a:buFont typeface="Times New Roman"/>
              <a:buNone/>
              <a:defRPr sz="14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
          <p:cNvSpPr txBox="1">
            <a:spLocks noGrp="1"/>
          </p:cNvSpPr>
          <p:nvPr>
            <p:ph type="ctrTitle"/>
          </p:nvPr>
        </p:nvSpPr>
        <p:spPr>
          <a:xfrm>
            <a:off x="685800" y="1828800"/>
            <a:ext cx="7772400" cy="1736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5400"/>
              <a:buFont typeface="Arial"/>
              <a:buNone/>
            </a:pPr>
            <a:r>
              <a:rPr lang="en-US" sz="5400" b="1" i="0" u="none" dirty="0">
                <a:solidFill>
                  <a:schemeClr val="lt2"/>
                </a:solidFill>
                <a:latin typeface="XCCW Joined 1a" panose="03050602040000000000"/>
                <a:ea typeface="Arial"/>
                <a:cs typeface="Arial"/>
                <a:sym typeface="Arial"/>
              </a:rPr>
              <a:t>Meet the Teacher</a:t>
            </a:r>
            <a:endParaRPr dirty="0">
              <a:latin typeface="XCCW Joined 1a" panose="03050602040000000000"/>
            </a:endParaRPr>
          </a:p>
        </p:txBody>
      </p:sp>
      <p:sp>
        <p:nvSpPr>
          <p:cNvPr id="133" name="Google Shape;133;p1"/>
          <p:cNvSpPr txBox="1">
            <a:spLocks noGrp="1"/>
          </p:cNvSpPr>
          <p:nvPr>
            <p:ph type="subTitle" idx="1"/>
          </p:nvPr>
        </p:nvSpPr>
        <p:spPr>
          <a:xfrm>
            <a:off x="1371600" y="383385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920"/>
              <a:buNone/>
            </a:pPr>
            <a:r>
              <a:rPr lang="en-US" dirty="0">
                <a:latin typeface="XCCW Joined 1a" panose="03050602040000000000"/>
                <a:ea typeface="Arial"/>
                <a:cs typeface="Arial"/>
                <a:sym typeface="Arial"/>
              </a:rPr>
              <a:t>Wednesday 30</a:t>
            </a:r>
            <a:r>
              <a:rPr lang="en-US" baseline="30000" dirty="0">
                <a:latin typeface="XCCW Joined 1a" panose="03050602040000000000"/>
                <a:ea typeface="Arial"/>
                <a:cs typeface="Arial"/>
                <a:sym typeface="Arial"/>
              </a:rPr>
              <a:t>th</a:t>
            </a:r>
            <a:r>
              <a:rPr lang="en-US" dirty="0">
                <a:latin typeface="XCCW Joined 1a" panose="03050602040000000000"/>
                <a:ea typeface="Arial"/>
                <a:cs typeface="Arial"/>
                <a:sym typeface="Arial"/>
              </a:rPr>
              <a:t> September</a:t>
            </a:r>
          </a:p>
          <a:p>
            <a:pPr marL="0" lvl="0" indent="0" algn="ctr" rtl="0">
              <a:lnSpc>
                <a:spcPct val="100000"/>
              </a:lnSpc>
              <a:spcBef>
                <a:spcPts val="0"/>
              </a:spcBef>
              <a:spcAft>
                <a:spcPts val="0"/>
              </a:spcAft>
              <a:buSzPts val="1920"/>
              <a:buNone/>
            </a:pPr>
            <a:r>
              <a:rPr lang="en-US" dirty="0">
                <a:latin typeface="XCCW Joined 1a" panose="03050602040000000000"/>
                <a:cs typeface="Arial"/>
                <a:sym typeface="Arial"/>
              </a:rPr>
              <a:t>UK Class </a:t>
            </a:r>
            <a:endParaRPr dirty="0">
              <a:latin typeface="XCCW Joined 1a" panose="0305060204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7538" y="1270971"/>
            <a:ext cx="8282354" cy="2308324"/>
          </a:xfrm>
          <a:prstGeom prst="rect">
            <a:avLst/>
          </a:prstGeom>
        </p:spPr>
        <p:txBody>
          <a:bodyPr wrap="square">
            <a:spAutoFit/>
          </a:bodyPr>
          <a:lstStyle/>
          <a:p>
            <a:r>
              <a:rPr lang="en-GB" sz="1800" dirty="0">
                <a:latin typeface="XCCW Joined 1a" panose="03050602040000000000" pitchFamily="66" charset="0"/>
              </a:rPr>
              <a:t>Under </a:t>
            </a:r>
            <a:r>
              <a:rPr lang="en-GB" sz="1800" b="1" dirty="0">
                <a:latin typeface="XCCW Joined 1a" panose="03050602040000000000" pitchFamily="66" charset="0"/>
              </a:rPr>
              <a:t>Section 7 of the Education Act 1996</a:t>
            </a:r>
            <a:r>
              <a:rPr lang="en-GB" sz="1800" dirty="0">
                <a:latin typeface="XCCW Joined 1a" panose="03050602040000000000" pitchFamily="66" charset="0"/>
              </a:rPr>
              <a:t> (in England and Wales), parents of children aged 5 to 16 are legally responsible for ensuring their child receives an efficient, full-time education suitable to their age, ability, and aptitude.</a:t>
            </a:r>
          </a:p>
          <a:p>
            <a:endParaRPr lang="en-GB" sz="1800" dirty="0">
              <a:latin typeface="XCCW Joined 1a" panose="03050602040000000000" pitchFamily="66" charset="0"/>
            </a:endParaRPr>
          </a:p>
          <a:p>
            <a:r>
              <a:rPr lang="en-GB" sz="1800" dirty="0">
                <a:latin typeface="XCCW Joined 1a" panose="03050602040000000000" pitchFamily="66" charset="0"/>
              </a:rPr>
              <a:t>We track attendance carefully in line with the Department For Education. </a:t>
            </a:r>
          </a:p>
        </p:txBody>
      </p:sp>
      <p:pic>
        <p:nvPicPr>
          <p:cNvPr id="1026" name="Picture 2" descr="SCHOOL ATTENDANCE AFTER COVID-19….CAN WE HELP YOU? | Charlton School">
            <a:extLst>
              <a:ext uri="{FF2B5EF4-FFF2-40B4-BE49-F238E27FC236}">
                <a16:creationId xmlns:a16="http://schemas.microsoft.com/office/drawing/2014/main" id="{D821EAB9-A8BF-45A4-94D8-E678A2572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516" y="3429000"/>
            <a:ext cx="4538946" cy="3069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553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62682" y="1246310"/>
          <a:ext cx="8152668" cy="4234972"/>
        </p:xfrm>
        <a:graphic>
          <a:graphicData uri="http://schemas.openxmlformats.org/drawingml/2006/table">
            <a:tbl>
              <a:tblPr/>
              <a:tblGrid>
                <a:gridCol w="2717556">
                  <a:extLst>
                    <a:ext uri="{9D8B030D-6E8A-4147-A177-3AD203B41FA5}">
                      <a16:colId xmlns:a16="http://schemas.microsoft.com/office/drawing/2014/main" val="402239327"/>
                    </a:ext>
                  </a:extLst>
                </a:gridCol>
                <a:gridCol w="2717556">
                  <a:extLst>
                    <a:ext uri="{9D8B030D-6E8A-4147-A177-3AD203B41FA5}">
                      <a16:colId xmlns:a16="http://schemas.microsoft.com/office/drawing/2014/main" val="2196359582"/>
                    </a:ext>
                  </a:extLst>
                </a:gridCol>
                <a:gridCol w="2717556">
                  <a:extLst>
                    <a:ext uri="{9D8B030D-6E8A-4147-A177-3AD203B41FA5}">
                      <a16:colId xmlns:a16="http://schemas.microsoft.com/office/drawing/2014/main" val="1965357549"/>
                    </a:ext>
                  </a:extLst>
                </a:gridCol>
              </a:tblGrid>
              <a:tr h="443989">
                <a:tc>
                  <a:txBody>
                    <a:bodyPr/>
                    <a:lstStyle/>
                    <a:p>
                      <a:r>
                        <a:rPr lang="en-GB" sz="1200" b="1">
                          <a:effectLst/>
                          <a:latin typeface="XCCW Joined 1a" panose="03050602040000000000" pitchFamily="66" charset="0"/>
                        </a:rPr>
                        <a:t>Metric</a:t>
                      </a:r>
                      <a:endParaRPr lang="en-GB" sz="120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200" b="1">
                          <a:effectLst/>
                          <a:latin typeface="XCCW Joined 1a" panose="03050602040000000000" pitchFamily="66" charset="0"/>
                        </a:rPr>
                        <a:t>What It Means</a:t>
                      </a:r>
                      <a:endParaRPr lang="en-GB" sz="120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200" b="1">
                          <a:effectLst/>
                          <a:latin typeface="XCCW Joined 1a" panose="03050602040000000000" pitchFamily="66" charset="0"/>
                        </a:rPr>
                        <a:t>Action Required</a:t>
                      </a:r>
                      <a:endParaRPr lang="en-GB" sz="120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151199958"/>
                  </a:ext>
                </a:extLst>
              </a:tr>
              <a:tr h="1058743">
                <a:tc>
                  <a:txBody>
                    <a:bodyPr/>
                    <a:lstStyle/>
                    <a:p>
                      <a:r>
                        <a:rPr lang="en-GB" sz="1200" b="1" dirty="0">
                          <a:effectLst/>
                          <a:latin typeface="XCCW Joined 1a" panose="03050602040000000000" pitchFamily="66" charset="0"/>
                        </a:rPr>
                        <a:t>95% – 100% Attendance</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6">
                        <a:lumMod val="20000"/>
                        <a:lumOff val="80000"/>
                      </a:schemeClr>
                    </a:solidFill>
                  </a:tcPr>
                </a:tc>
                <a:tc>
                  <a:txBody>
                    <a:bodyPr/>
                    <a:lstStyle/>
                    <a:p>
                      <a:r>
                        <a:rPr lang="en-GB" sz="1200" b="1" dirty="0">
                          <a:effectLst/>
                          <a:latin typeface="XCCW Joined 1a" panose="03050602040000000000" pitchFamily="66" charset="0"/>
                        </a:rPr>
                        <a:t>On Track:</a:t>
                      </a:r>
                      <a:r>
                        <a:rPr lang="en-GB" sz="1200" dirty="0">
                          <a:effectLst/>
                          <a:latin typeface="XCCW Joined 1a" panose="03050602040000000000" pitchFamily="66" charset="0"/>
                        </a:rPr>
                        <a:t> Maximum opportunity for academic and social success.</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6">
                        <a:lumMod val="20000"/>
                        <a:lumOff val="80000"/>
                      </a:schemeClr>
                    </a:solidFill>
                  </a:tcPr>
                </a:tc>
                <a:tc>
                  <a:txBody>
                    <a:bodyPr/>
                    <a:lstStyle/>
                    <a:p>
                      <a:r>
                        <a:rPr lang="en-GB" sz="1200" dirty="0">
                          <a:effectLst/>
                          <a:latin typeface="XCCW Joined 1a" panose="03050602040000000000" pitchFamily="66" charset="0"/>
                        </a:rPr>
                        <a:t>Keep up the regular routine!</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28798634"/>
                  </a:ext>
                </a:extLst>
              </a:tr>
              <a:tr h="1673497">
                <a:tc>
                  <a:txBody>
                    <a:bodyPr/>
                    <a:lstStyle/>
                    <a:p>
                      <a:r>
                        <a:rPr lang="en-GB" sz="1200" b="1" dirty="0">
                          <a:effectLst/>
                          <a:latin typeface="XCCW Joined 1a" panose="03050602040000000000" pitchFamily="66" charset="0"/>
                        </a:rPr>
                        <a:t>90% – 94% Attendance</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4">
                        <a:lumMod val="40000"/>
                        <a:lumOff val="60000"/>
                      </a:schemeClr>
                    </a:solidFill>
                  </a:tcPr>
                </a:tc>
                <a:tc>
                  <a:txBody>
                    <a:bodyPr/>
                    <a:lstStyle/>
                    <a:p>
                      <a:r>
                        <a:rPr lang="en-GB" sz="1200" b="1" dirty="0">
                          <a:effectLst/>
                          <a:latin typeface="XCCW Joined 1a" panose="03050602040000000000" pitchFamily="66" charset="0"/>
                        </a:rPr>
                        <a:t>At Risk:</a:t>
                      </a:r>
                      <a:r>
                        <a:rPr lang="en-GB" sz="1200" dirty="0">
                          <a:effectLst/>
                          <a:latin typeface="XCCW Joined 1a" panose="03050602040000000000" pitchFamily="66" charset="0"/>
                        </a:rPr>
                        <a:t> Equivalent to missing ~20 days (4 weeks) of school a year. This will leave gaps in</a:t>
                      </a:r>
                      <a:r>
                        <a:rPr lang="en-GB" sz="1200" baseline="0" dirty="0">
                          <a:effectLst/>
                          <a:latin typeface="XCCW Joined 1a" panose="03050602040000000000" pitchFamily="66" charset="0"/>
                        </a:rPr>
                        <a:t> your child’s education that we will struggle to fill. </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4">
                        <a:lumMod val="40000"/>
                        <a:lumOff val="60000"/>
                      </a:schemeClr>
                    </a:solidFill>
                  </a:tcPr>
                </a:tc>
                <a:tc>
                  <a:txBody>
                    <a:bodyPr/>
                    <a:lstStyle/>
                    <a:p>
                      <a:r>
                        <a:rPr lang="en-GB" sz="1200" dirty="0">
                          <a:effectLst/>
                          <a:latin typeface="XCCW Joined 1a" panose="03050602040000000000" pitchFamily="66" charset="0"/>
                        </a:rPr>
                        <a:t>Review morning habits; schedule appointments outside school hours. Arrive before the</a:t>
                      </a:r>
                      <a:r>
                        <a:rPr lang="en-GB" sz="1200" baseline="0" dirty="0">
                          <a:effectLst/>
                          <a:latin typeface="XCCW Joined 1a" panose="03050602040000000000" pitchFamily="66" charset="0"/>
                        </a:rPr>
                        <a:t> gates open so your child feels calm. </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566894303"/>
                  </a:ext>
                </a:extLst>
              </a:tr>
              <a:tr h="1058743">
                <a:tc>
                  <a:txBody>
                    <a:bodyPr/>
                    <a:lstStyle/>
                    <a:p>
                      <a:r>
                        <a:rPr lang="en-GB" sz="1200" b="1" dirty="0">
                          <a:effectLst/>
                          <a:latin typeface="XCCW Joined 1a" panose="03050602040000000000" pitchFamily="66" charset="0"/>
                        </a:rPr>
                        <a:t>Below 90%</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2">
                        <a:lumMod val="40000"/>
                        <a:lumOff val="60000"/>
                      </a:schemeClr>
                    </a:solidFill>
                  </a:tcPr>
                </a:tc>
                <a:tc>
                  <a:txBody>
                    <a:bodyPr/>
                    <a:lstStyle/>
                    <a:p>
                      <a:r>
                        <a:rPr lang="en-GB" sz="1200" b="1" dirty="0">
                          <a:effectLst/>
                          <a:latin typeface="XCCW Joined 1a" panose="03050602040000000000" pitchFamily="66" charset="0"/>
                        </a:rPr>
                        <a:t>Persistent Absence:</a:t>
                      </a:r>
                      <a:r>
                        <a:rPr lang="en-GB" sz="1200" dirty="0">
                          <a:effectLst/>
                          <a:latin typeface="XCCW Joined 1a" panose="03050602040000000000" pitchFamily="66" charset="0"/>
                        </a:rPr>
                        <a:t> Severe impact on progress and exam outcomes.</a:t>
                      </a: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2">
                        <a:lumMod val="40000"/>
                        <a:lumOff val="60000"/>
                      </a:schemeClr>
                    </a:solidFill>
                  </a:tcPr>
                </a:tc>
                <a:tc>
                  <a:txBody>
                    <a:bodyPr/>
                    <a:lstStyle/>
                    <a:p>
                      <a:r>
                        <a:rPr lang="en-GB" sz="1200" dirty="0">
                          <a:effectLst/>
                          <a:latin typeface="XCCW Joined 1a" panose="03050602040000000000" pitchFamily="66" charset="0"/>
                        </a:rPr>
                        <a:t>School intervention and support meeting</a:t>
                      </a:r>
                      <a:r>
                        <a:rPr lang="en-GB" sz="1200" baseline="0" dirty="0">
                          <a:effectLst/>
                          <a:latin typeface="XCCW Joined 1a" panose="03050602040000000000" pitchFamily="66" charset="0"/>
                        </a:rPr>
                        <a:t> will be required so that we can agree ways forward. </a:t>
                      </a:r>
                      <a:endParaRPr lang="en-GB" sz="1200" dirty="0">
                        <a:effectLst/>
                        <a:latin typeface="XCCW Joined 1a" panose="03050602040000000000" pitchFamily="66" charset="0"/>
                      </a:endParaRPr>
                    </a:p>
                  </a:txBody>
                  <a:tcPr marL="68580" marR="6858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846076767"/>
                  </a:ext>
                </a:extLst>
              </a:tr>
            </a:tbl>
          </a:graphicData>
        </a:graphic>
      </p:graphicFrame>
    </p:spTree>
    <p:extLst>
      <p:ext uri="{BB962C8B-B14F-4D97-AF65-F5344CB8AC3E}">
        <p14:creationId xmlns:p14="http://schemas.microsoft.com/office/powerpoint/2010/main" val="1738621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44011" y="705754"/>
            <a:ext cx="8255977" cy="5446491"/>
          </a:xfrm>
          <a:prstGeom prst="rect">
            <a:avLst/>
          </a:prstGeom>
        </p:spPr>
        <p:txBody>
          <a:bodyPr wrap="square">
            <a:spAutoFit/>
          </a:bodyPr>
          <a:lstStyle/>
          <a:p>
            <a:pPr>
              <a:lnSpc>
                <a:spcPct val="107000"/>
              </a:lnSpc>
              <a:spcAft>
                <a:spcPts val="600"/>
              </a:spcAft>
            </a:pPr>
            <a:r>
              <a:rPr lang="en-GB" sz="1100" b="1" dirty="0">
                <a:latin typeface="XCCW Joined 1a" panose="03050602040000000000" pitchFamily="66" charset="0"/>
                <a:ea typeface="Times New Roman" panose="02020603050405020304" pitchFamily="18" charset="0"/>
                <a:cs typeface="Times New Roman" panose="02020603050405020304" pitchFamily="18" charset="0"/>
              </a:rPr>
              <a:t>Quick Attendance Impact Guide</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b="1" dirty="0">
                <a:latin typeface="XCCW Joined 1a" panose="03050602040000000000" pitchFamily="66" charset="0"/>
                <a:ea typeface="Times New Roman" panose="02020603050405020304" pitchFamily="18" charset="0"/>
                <a:cs typeface="Times New Roman" panose="02020603050405020304" pitchFamily="18" charset="0"/>
              </a:rPr>
              <a:t>90% Attendance:</a:t>
            </a:r>
            <a:r>
              <a:rPr lang="en-GB" dirty="0">
                <a:latin typeface="XCCW Joined 1a" panose="03050602040000000000" pitchFamily="66" charset="0"/>
                <a:ea typeface="Times New Roman" panose="02020603050405020304" pitchFamily="18" charset="0"/>
                <a:cs typeface="Times New Roman" panose="02020603050405020304" pitchFamily="18" charset="0"/>
              </a:rPr>
              <a:t> Equals missing </a:t>
            </a:r>
            <a:r>
              <a:rPr lang="en-GB" b="1" dirty="0">
                <a:latin typeface="XCCW Joined 1a" panose="03050602040000000000" pitchFamily="66" charset="0"/>
                <a:ea typeface="Times New Roman" panose="02020603050405020304" pitchFamily="18" charset="0"/>
                <a:cs typeface="Times New Roman" panose="02020603050405020304" pitchFamily="18" charset="0"/>
              </a:rPr>
              <a:t>1/2 day per week</a:t>
            </a:r>
            <a:r>
              <a:rPr lang="en-GB" dirty="0">
                <a:latin typeface="XCCW Joined 1a" panose="03050602040000000000" pitchFamily="66" charset="0"/>
                <a:ea typeface="Times New Roman" panose="02020603050405020304" pitchFamily="18" charset="0"/>
                <a:cs typeface="Times New Roman" panose="02020603050405020304" pitchFamily="18" charset="0"/>
              </a:rPr>
              <a:t> or </a:t>
            </a:r>
            <a:r>
              <a:rPr lang="en-GB" b="1" dirty="0">
                <a:latin typeface="XCCW Joined 1a" panose="03050602040000000000" pitchFamily="66" charset="0"/>
                <a:ea typeface="Times New Roman" panose="02020603050405020304" pitchFamily="18" charset="0"/>
                <a:cs typeface="Times New Roman" panose="02020603050405020304" pitchFamily="18" charset="0"/>
              </a:rPr>
              <a:t>4 full weeks</a:t>
            </a:r>
            <a:r>
              <a:rPr lang="en-GB" dirty="0">
                <a:latin typeface="XCCW Joined 1a" panose="03050602040000000000" pitchFamily="66" charset="0"/>
                <a:ea typeface="Times New Roman" panose="02020603050405020304" pitchFamily="18" charset="0"/>
                <a:cs typeface="Times New Roman" panose="02020603050405020304" pitchFamily="18" charset="0"/>
              </a:rPr>
              <a:t> of school a year. Over a school career, this adds up to over </a:t>
            </a:r>
            <a:r>
              <a:rPr lang="en-GB" b="1" dirty="0">
                <a:latin typeface="XCCW Joined 1a" panose="03050602040000000000" pitchFamily="66" charset="0"/>
                <a:ea typeface="Times New Roman" panose="02020603050405020304" pitchFamily="18" charset="0"/>
                <a:cs typeface="Times New Roman" panose="02020603050405020304" pitchFamily="18" charset="0"/>
              </a:rPr>
              <a:t>a full school year of missed learning</a:t>
            </a:r>
            <a:r>
              <a:rPr lang="en-GB" dirty="0">
                <a:latin typeface="XCCW Joined 1a" panose="03050602040000000000" pitchFamily="66" charset="0"/>
                <a:ea typeface="Times New Roman" panose="02020603050405020304" pitchFamily="18" charset="0"/>
                <a:cs typeface="Times New Roman" panose="02020603050405020304" pitchFamily="18" charset="0"/>
              </a:rPr>
              <a:t>. Your child will not be the strongest they can be. </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b="1" dirty="0">
                <a:latin typeface="XCCW Joined 1a" panose="03050602040000000000" pitchFamily="66" charset="0"/>
                <a:ea typeface="Times New Roman" panose="02020603050405020304" pitchFamily="18" charset="0"/>
                <a:cs typeface="Times New Roman" panose="02020603050405020304" pitchFamily="18" charset="0"/>
              </a:rPr>
              <a:t>80% Attendance:</a:t>
            </a:r>
            <a:r>
              <a:rPr lang="en-GB" dirty="0">
                <a:latin typeface="XCCW Joined 1a" panose="03050602040000000000" pitchFamily="66" charset="0"/>
                <a:ea typeface="Times New Roman" panose="02020603050405020304" pitchFamily="18" charset="0"/>
                <a:cs typeface="Times New Roman" panose="02020603050405020304" pitchFamily="18" charset="0"/>
              </a:rPr>
              <a:t> Equals missing </a:t>
            </a:r>
            <a:r>
              <a:rPr lang="en-GB" b="1" dirty="0">
                <a:latin typeface="XCCW Joined 1a" panose="03050602040000000000" pitchFamily="66" charset="0"/>
                <a:ea typeface="Times New Roman" panose="02020603050405020304" pitchFamily="18" charset="0"/>
                <a:cs typeface="Times New Roman" panose="02020603050405020304" pitchFamily="18" charset="0"/>
              </a:rPr>
              <a:t>1 full day per week</a:t>
            </a:r>
            <a:r>
              <a:rPr lang="en-GB" dirty="0">
                <a:latin typeface="XCCW Joined 1a" panose="03050602040000000000" pitchFamily="66" charset="0"/>
                <a:ea typeface="Times New Roman" panose="02020603050405020304" pitchFamily="18" charset="0"/>
                <a:cs typeface="Times New Roman" panose="02020603050405020304" pitchFamily="18" charset="0"/>
              </a:rPr>
              <a:t> or </a:t>
            </a:r>
            <a:r>
              <a:rPr lang="en-GB" b="1" dirty="0">
                <a:latin typeface="XCCW Joined 1a" panose="03050602040000000000" pitchFamily="66" charset="0"/>
                <a:ea typeface="Times New Roman" panose="02020603050405020304" pitchFamily="18" charset="0"/>
                <a:cs typeface="Times New Roman" panose="02020603050405020304" pitchFamily="18" charset="0"/>
              </a:rPr>
              <a:t>more than half a term</a:t>
            </a:r>
            <a:r>
              <a:rPr lang="en-GB" dirty="0">
                <a:latin typeface="XCCW Joined 1a" panose="03050602040000000000" pitchFamily="66" charset="0"/>
                <a:ea typeface="Times New Roman" panose="02020603050405020304" pitchFamily="18" charset="0"/>
                <a:cs typeface="Times New Roman" panose="02020603050405020304" pitchFamily="18" charset="0"/>
              </a:rPr>
              <a:t> each year. </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600"/>
              </a:spcAft>
            </a:pPr>
            <a:endParaRPr lang="en-GB" b="1" dirty="0">
              <a:latin typeface="XCCW Joined 1a" panose="03050602040000000000" pitchFamily="66" charset="0"/>
              <a:ea typeface="Times New Roman" panose="02020603050405020304" pitchFamily="18" charset="0"/>
              <a:cs typeface="Times New Roman" panose="02020603050405020304" pitchFamily="18" charset="0"/>
            </a:endParaRPr>
          </a:p>
          <a:p>
            <a:pPr>
              <a:lnSpc>
                <a:spcPct val="107000"/>
              </a:lnSpc>
              <a:spcAft>
                <a:spcPts val="600"/>
              </a:spcAft>
            </a:pPr>
            <a:r>
              <a:rPr lang="en-GB" b="1" dirty="0">
                <a:latin typeface="XCCW Joined 1a" panose="03050602040000000000" pitchFamily="66" charset="0"/>
                <a:ea typeface="Times New Roman" panose="02020603050405020304" pitchFamily="18" charset="0"/>
                <a:cs typeface="Times New Roman" panose="02020603050405020304" pitchFamily="18" charset="0"/>
              </a:rPr>
              <a:t>Every Day Counts!</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600"/>
              </a:spcAft>
            </a:pPr>
            <a:r>
              <a:rPr lang="en-GB" dirty="0">
                <a:latin typeface="XCCW Joined 1a" panose="03050602040000000000" pitchFamily="66"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600"/>
              </a:spcAft>
            </a:pP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a:lnSpc>
                <a:spcPct val="107000"/>
              </a:lnSpc>
              <a:spcAft>
                <a:spcPts val="600"/>
              </a:spcAft>
            </a:pPr>
            <a:r>
              <a:rPr lang="en-GB" b="1" dirty="0">
                <a:latin typeface="XCCW Joined 1a" panose="03050602040000000000" pitchFamily="66" charset="0"/>
                <a:ea typeface="Times New Roman" panose="02020603050405020304" pitchFamily="18" charset="0"/>
                <a:cs typeface="Times New Roman" panose="02020603050405020304" pitchFamily="18" charset="0"/>
              </a:rPr>
              <a:t>How parents can help:</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dirty="0">
                <a:latin typeface="XCCW Joined 1a" panose="03050602040000000000" pitchFamily="66" charset="0"/>
                <a:ea typeface="Times New Roman" panose="02020603050405020304" pitchFamily="18" charset="0"/>
                <a:cs typeface="Times New Roman" panose="02020603050405020304" pitchFamily="18" charset="0"/>
              </a:rPr>
              <a:t>Set consistent morning and bedtime routines.</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dirty="0">
                <a:latin typeface="XCCW Joined 1a" panose="03050602040000000000" pitchFamily="66" charset="0"/>
                <a:ea typeface="Times New Roman" panose="02020603050405020304" pitchFamily="18" charset="0"/>
                <a:cs typeface="Times New Roman" panose="02020603050405020304" pitchFamily="18" charset="0"/>
              </a:rPr>
              <a:t>Schedule medical/dental appointments outside school hours whenever possible.</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dirty="0">
                <a:latin typeface="XCCW Joined 1a" panose="03050602040000000000" pitchFamily="66"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a:p>
            <a:pPr marL="257175" indent="-257175">
              <a:lnSpc>
                <a:spcPct val="107000"/>
              </a:lnSpc>
              <a:spcAft>
                <a:spcPts val="600"/>
              </a:spcAft>
              <a:buSzPts val="1000"/>
              <a:buFont typeface="Symbol" panose="05050102010706020507" pitchFamily="18" charset="2"/>
              <a:buChar char=""/>
              <a:tabLst>
                <a:tab pos="342900" algn="l"/>
              </a:tabLst>
            </a:pPr>
            <a:r>
              <a:rPr lang="en-GB" dirty="0">
                <a:latin typeface="XCCW Joined 1a" panose="03050602040000000000" pitchFamily="66"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1100" dirty="0">
              <a:latin typeface="XCCW Joined 1a" panose="03050602040000000000"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4179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2" name="Rectangle 1"/>
          <p:cNvSpPr/>
          <p:nvPr/>
        </p:nvSpPr>
        <p:spPr>
          <a:xfrm>
            <a:off x="173934" y="614591"/>
            <a:ext cx="8796131" cy="3785652"/>
          </a:xfrm>
          <a:prstGeom prst="rect">
            <a:avLst/>
          </a:prstGeom>
        </p:spPr>
        <p:txBody>
          <a:bodyPr wrap="square">
            <a:spAutoFit/>
          </a:bodyPr>
          <a:lstStyle/>
          <a:p>
            <a:r>
              <a:rPr lang="en-GB" sz="2000" dirty="0">
                <a:solidFill>
                  <a:schemeClr val="bg1"/>
                </a:solidFill>
                <a:latin typeface="XCCW Joined 1a" panose="03050602040000000000"/>
              </a:rPr>
              <a:t>I will put my book bag in the box and my lunch box on the shelf</a:t>
            </a:r>
          </a:p>
          <a:p>
            <a:r>
              <a:rPr lang="en-GB" sz="2000" dirty="0">
                <a:solidFill>
                  <a:schemeClr val="bg1"/>
                </a:solidFill>
                <a:latin typeface="XCCW Joined 1a" panose="03050602040000000000"/>
              </a:rPr>
              <a:t>I will hang my coat on my peg </a:t>
            </a:r>
          </a:p>
          <a:p>
            <a:r>
              <a:rPr lang="en-GB" sz="2000" dirty="0">
                <a:solidFill>
                  <a:schemeClr val="bg1"/>
                </a:solidFill>
                <a:latin typeface="XCCW Joined 1a" panose="03050602040000000000"/>
              </a:rPr>
              <a:t>I will put my water bottle in the box by the sink</a:t>
            </a:r>
          </a:p>
          <a:p>
            <a:r>
              <a:rPr lang="en-GB" sz="2000" dirty="0">
                <a:solidFill>
                  <a:schemeClr val="bg1"/>
                </a:solidFill>
                <a:latin typeface="XCCW Joined 1a" panose="03050602040000000000"/>
              </a:rPr>
              <a:t>I will put my snack in the basket</a:t>
            </a:r>
          </a:p>
          <a:p>
            <a:r>
              <a:rPr lang="en-GB" sz="2000" dirty="0">
                <a:solidFill>
                  <a:schemeClr val="bg1"/>
                </a:solidFill>
                <a:latin typeface="XCCW Joined 1a" panose="03050602040000000000"/>
              </a:rPr>
              <a:t>I will put my slippers/shoes under the radiator </a:t>
            </a:r>
          </a:p>
          <a:p>
            <a:r>
              <a:rPr lang="en-GB" sz="2000" dirty="0">
                <a:solidFill>
                  <a:schemeClr val="bg1"/>
                </a:solidFill>
                <a:latin typeface="XCCW Joined 1a" panose="03050602040000000000"/>
              </a:rPr>
              <a:t>I will put my name on the colour monsters </a:t>
            </a:r>
          </a:p>
          <a:p>
            <a:r>
              <a:rPr lang="en-GB" sz="2000" dirty="0">
                <a:solidFill>
                  <a:schemeClr val="bg1"/>
                </a:solidFill>
                <a:latin typeface="XCCW Joined 1a" panose="03050602040000000000"/>
              </a:rPr>
              <a:t>I will put my wellies away on my welly pegs </a:t>
            </a:r>
          </a:p>
          <a:p>
            <a:r>
              <a:rPr lang="en-GB" sz="2000" dirty="0">
                <a:solidFill>
                  <a:schemeClr val="bg1"/>
                </a:solidFill>
                <a:latin typeface="XCCW Joined 1a" panose="03050602040000000000"/>
              </a:rPr>
              <a:t>I will change my sharing book every couple of days</a:t>
            </a:r>
          </a:p>
          <a:p>
            <a:r>
              <a:rPr lang="en-GB" sz="2000" dirty="0">
                <a:solidFill>
                  <a:schemeClr val="bg1"/>
                </a:solidFill>
                <a:latin typeface="XCCW Joined 1a" panose="03050602040000000000"/>
              </a:rPr>
              <a:t>I will put away before I walk away</a:t>
            </a:r>
          </a:p>
          <a:p>
            <a:r>
              <a:rPr lang="en-GB" sz="2000" dirty="0">
                <a:solidFill>
                  <a:schemeClr val="bg1"/>
                </a:solidFill>
                <a:latin typeface="XCCW Joined 1a" panose="03050602040000000000"/>
              </a:rPr>
              <a:t>I will come to the carpet when the bells ring or I hear Macaroni Cheese/Snap, Crackle, Pop</a:t>
            </a:r>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7570269" y="4350583"/>
            <a:ext cx="1345510" cy="2274087"/>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900976" y="4798606"/>
            <a:ext cx="2166744" cy="18145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2" name="Rectangle 1"/>
          <p:cNvSpPr/>
          <p:nvPr/>
        </p:nvSpPr>
        <p:spPr>
          <a:xfrm>
            <a:off x="307699" y="436762"/>
            <a:ext cx="6619460" cy="5262979"/>
          </a:xfrm>
          <a:prstGeom prst="rect">
            <a:avLst/>
          </a:prstGeom>
        </p:spPr>
        <p:txBody>
          <a:bodyPr wrap="square">
            <a:spAutoFit/>
          </a:bodyPr>
          <a:lstStyle/>
          <a:p>
            <a:r>
              <a:rPr lang="en-GB" sz="2400" dirty="0">
                <a:solidFill>
                  <a:schemeClr val="bg1"/>
                </a:solidFill>
                <a:latin typeface="XCCW Joined 1a" panose="03050602040000000000"/>
              </a:rPr>
              <a:t>I will help pack my own bag so I know what I have</a:t>
            </a:r>
          </a:p>
          <a:p>
            <a:r>
              <a:rPr lang="en-GB" sz="2400" dirty="0">
                <a:solidFill>
                  <a:schemeClr val="bg1"/>
                </a:solidFill>
                <a:latin typeface="XCCW Joined 1a" panose="03050602040000000000"/>
              </a:rPr>
              <a:t>I will bring my Book Bag to school EVERY DAY</a:t>
            </a:r>
          </a:p>
          <a:p>
            <a:r>
              <a:rPr lang="en-GB" sz="2400" dirty="0">
                <a:solidFill>
                  <a:schemeClr val="bg1"/>
                </a:solidFill>
                <a:latin typeface="XCCW Joined 1a" panose="03050602040000000000"/>
              </a:rPr>
              <a:t>I will bring my water bottle to school EVERY DAY</a:t>
            </a:r>
          </a:p>
          <a:p>
            <a:r>
              <a:rPr lang="en-GB" sz="2400" dirty="0">
                <a:solidFill>
                  <a:schemeClr val="bg1"/>
                </a:solidFill>
                <a:latin typeface="XCCW Joined 1a" panose="03050602040000000000"/>
              </a:rPr>
              <a:t>I will join in with my sharing book</a:t>
            </a:r>
          </a:p>
          <a:p>
            <a:r>
              <a:rPr lang="en-GB" sz="2400" dirty="0">
                <a:solidFill>
                  <a:schemeClr val="bg1"/>
                </a:solidFill>
                <a:latin typeface="XCCW Joined 1a" panose="03050602040000000000"/>
              </a:rPr>
              <a:t>I will practice my new phonics learning DAILY</a:t>
            </a:r>
          </a:p>
          <a:p>
            <a:r>
              <a:rPr lang="en-GB" sz="2400" dirty="0">
                <a:solidFill>
                  <a:schemeClr val="bg1"/>
                </a:solidFill>
                <a:latin typeface="XCCW Joined 1a" panose="03050602040000000000"/>
              </a:rPr>
              <a:t>I will read my Big Cat Phonics Books EVERYDAY</a:t>
            </a:r>
          </a:p>
          <a:p>
            <a:r>
              <a:rPr lang="en-GB" sz="2400" dirty="0">
                <a:solidFill>
                  <a:schemeClr val="bg1"/>
                </a:solidFill>
                <a:latin typeface="XCCW Joined 1a" panose="03050602040000000000"/>
              </a:rPr>
              <a:t>I will dress myself</a:t>
            </a:r>
          </a:p>
          <a:p>
            <a:r>
              <a:rPr lang="en-GB" sz="2400" dirty="0">
                <a:solidFill>
                  <a:schemeClr val="bg1"/>
                </a:solidFill>
                <a:latin typeface="XCCW Joined 1a" panose="03050602040000000000"/>
              </a:rPr>
              <a:t>I will put my coat on by myself and do it up</a:t>
            </a:r>
          </a:p>
          <a:p>
            <a:r>
              <a:rPr lang="en-GB" sz="2400" dirty="0">
                <a:solidFill>
                  <a:schemeClr val="bg1"/>
                </a:solidFill>
                <a:latin typeface="XCCW Joined 1a" panose="03050602040000000000"/>
              </a:rPr>
              <a:t>I will put my shoes on by myself</a:t>
            </a:r>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6927159" y="3729890"/>
            <a:ext cx="1809750" cy="749935"/>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7765359" y="2623752"/>
            <a:ext cx="971550" cy="889000"/>
          </a:xfrm>
          <a:prstGeom prst="rect">
            <a:avLst/>
          </a:prstGeom>
        </p:spPr>
      </p:pic>
      <p:pic>
        <p:nvPicPr>
          <p:cNvPr id="8" name="Picture 7"/>
          <p:cNvPicPr/>
          <p:nvPr/>
        </p:nvPicPr>
        <p:blipFill>
          <a:blip r:embed="rId5">
            <a:extLst>
              <a:ext uri="{28A0092B-C50C-407E-A947-70E740481C1C}">
                <a14:useLocalDpi xmlns:a14="http://schemas.microsoft.com/office/drawing/2010/main" val="0"/>
              </a:ext>
            </a:extLst>
          </a:blip>
          <a:stretch>
            <a:fillRect/>
          </a:stretch>
        </p:blipFill>
        <p:spPr>
          <a:xfrm>
            <a:off x="7808221" y="1558889"/>
            <a:ext cx="885825" cy="8477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0651a49fe1_0_604"/>
          <p:cNvSpPr txBox="1">
            <a:spLocks noGrp="1"/>
          </p:cNvSpPr>
          <p:nvPr>
            <p:ph type="title"/>
          </p:nvPr>
        </p:nvSpPr>
        <p:spPr>
          <a:xfrm>
            <a:off x="457200" y="2778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XCCW Joined 1a" panose="03050602040000000000"/>
              </a:rPr>
              <a:t>Parents/</a:t>
            </a:r>
            <a:r>
              <a:rPr lang="en-US" dirty="0" err="1">
                <a:latin typeface="XCCW Joined 1a" panose="03050602040000000000"/>
              </a:rPr>
              <a:t>Carers</a:t>
            </a:r>
            <a:endParaRPr dirty="0">
              <a:latin typeface="XCCW Joined 1a" panose="03050602040000000000"/>
            </a:endParaRPr>
          </a:p>
        </p:txBody>
      </p:sp>
      <p:sp>
        <p:nvSpPr>
          <p:cNvPr id="154" name="Google Shape;154;g30651a49fe1_0_604"/>
          <p:cNvSpPr txBox="1">
            <a:spLocks noGrp="1"/>
          </p:cNvSpPr>
          <p:nvPr>
            <p:ph type="body" idx="1"/>
          </p:nvPr>
        </p:nvSpPr>
        <p:spPr>
          <a:xfrm>
            <a:off x="457200" y="1600200"/>
            <a:ext cx="6370983" cy="4530600"/>
          </a:xfrm>
          <a:prstGeom prst="rect">
            <a:avLst/>
          </a:prstGeom>
        </p:spPr>
        <p:txBody>
          <a:bodyPr spcFirstLastPara="1" wrap="square" lIns="91425" tIns="45700" rIns="91425" bIns="45700" anchor="t" anchorCtr="0">
            <a:noAutofit/>
          </a:bodyPr>
          <a:lstStyle/>
          <a:p>
            <a:pPr marL="0" lvl="0" indent="0">
              <a:buNone/>
            </a:pPr>
            <a:r>
              <a:rPr lang="en-GB" sz="2000" dirty="0">
                <a:latin typeface="XCCW Joined 1a" panose="03050602040000000000"/>
              </a:rPr>
              <a:t>I will check for messages and write in my child’s Reading Diary at least 3 times a week</a:t>
            </a:r>
          </a:p>
          <a:p>
            <a:pPr marL="0" lvl="0" indent="0">
              <a:buNone/>
            </a:pPr>
            <a:r>
              <a:rPr lang="en-GB" sz="2000" dirty="0">
                <a:latin typeface="XCCW Joined 1a" panose="03050602040000000000"/>
              </a:rPr>
              <a:t>I will support my child with their learning to be the best that they can be</a:t>
            </a:r>
          </a:p>
          <a:p>
            <a:pPr marL="0" lvl="0" indent="0">
              <a:buNone/>
            </a:pPr>
            <a:r>
              <a:rPr lang="en-GB" sz="2000" dirty="0">
                <a:latin typeface="XCCW Joined 1a" panose="03050602040000000000"/>
              </a:rPr>
              <a:t>I will provide my child with the equipment and clothing they need e.g. welly boots, puddle suit </a:t>
            </a:r>
            <a:r>
              <a:rPr lang="en-GB" sz="2000" dirty="0" err="1">
                <a:latin typeface="XCCW Joined 1a" panose="03050602040000000000"/>
              </a:rPr>
              <a:t>etc</a:t>
            </a:r>
            <a:endParaRPr lang="en-GB" sz="2000" dirty="0">
              <a:latin typeface="XCCW Joined 1a" panose="03050602040000000000"/>
            </a:endParaRPr>
          </a:p>
          <a:p>
            <a:pPr marL="0" lvl="0" indent="0">
              <a:buNone/>
            </a:pPr>
            <a:r>
              <a:rPr lang="en-GB" sz="2000" dirty="0">
                <a:latin typeface="XCCW Joined 1a" panose="03050602040000000000"/>
              </a:rPr>
              <a:t>I will join, and regularly check, the Google Classroom page, Class WhatsApp and my child’s Dojo</a:t>
            </a:r>
          </a:p>
          <a:p>
            <a:pPr marL="0" lvl="0" indent="0">
              <a:buNone/>
            </a:pPr>
            <a:r>
              <a:rPr lang="en-GB" sz="2000" dirty="0">
                <a:latin typeface="XCCW Joined 1a" panose="03050602040000000000"/>
              </a:rPr>
              <a:t>I will make sure EVERYTHING is NAMED</a:t>
            </a:r>
          </a:p>
          <a:p>
            <a:pPr marL="0" lvl="0" indent="0" algn="l" rtl="0">
              <a:spcBef>
                <a:spcPts val="360"/>
              </a:spcBef>
              <a:spcAft>
                <a:spcPts val="0"/>
              </a:spcAft>
              <a:buNone/>
            </a:pPr>
            <a:endParaRPr sz="2000" dirty="0">
              <a:latin typeface="XCCW Joined 1a" panose="03050602040000000000"/>
            </a:endParaRP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7673835" y="712788"/>
            <a:ext cx="752475" cy="1047750"/>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7245210" y="2187574"/>
            <a:ext cx="1181100" cy="1123950"/>
          </a:xfrm>
          <a:prstGeom prst="rect">
            <a:avLst/>
          </a:prstGeom>
        </p:spPr>
      </p:pic>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6378435" y="3490912"/>
            <a:ext cx="2047875" cy="657225"/>
          </a:xfrm>
          <a:prstGeom prst="rect">
            <a:avLst/>
          </a:prstGeom>
        </p:spPr>
      </p:pic>
      <p:pic>
        <p:nvPicPr>
          <p:cNvPr id="8" name="Picture 7"/>
          <p:cNvPicPr/>
          <p:nvPr/>
        </p:nvPicPr>
        <p:blipFill>
          <a:blip r:embed="rId6">
            <a:extLst>
              <a:ext uri="{28A0092B-C50C-407E-A947-70E740481C1C}">
                <a14:useLocalDpi xmlns:a14="http://schemas.microsoft.com/office/drawing/2010/main" val="0"/>
              </a:ext>
            </a:extLst>
          </a:blip>
          <a:stretch>
            <a:fillRect/>
          </a:stretch>
        </p:blipFill>
        <p:spPr>
          <a:xfrm>
            <a:off x="7673835" y="4327525"/>
            <a:ext cx="714375" cy="10572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
          <p:cNvSpPr txBox="1">
            <a:spLocks noGrp="1"/>
          </p:cNvSpPr>
          <p:nvPr>
            <p:ph type="title"/>
          </p:nvPr>
        </p:nvSpPr>
        <p:spPr>
          <a:xfrm>
            <a:off x="468312" y="260350"/>
            <a:ext cx="8229600" cy="95408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dirty="0">
                <a:latin typeface="Comic Sans MS"/>
                <a:ea typeface="Comic Sans MS"/>
                <a:cs typeface="Comic Sans MS"/>
                <a:sym typeface="Comic Sans MS"/>
              </a:rPr>
              <a:t>UK</a:t>
            </a:r>
            <a:r>
              <a:rPr lang="en-US" sz="4400" i="0" u="none" dirty="0">
                <a:solidFill>
                  <a:schemeClr val="lt2"/>
                </a:solidFill>
                <a:latin typeface="Comic Sans MS"/>
                <a:ea typeface="Comic Sans MS"/>
                <a:cs typeface="Comic Sans MS"/>
                <a:sym typeface="Comic Sans MS"/>
              </a:rPr>
              <a:t> Timetable</a:t>
            </a:r>
            <a:endParaRPr dirty="0">
              <a:latin typeface="Comic Sans MS"/>
              <a:ea typeface="Comic Sans MS"/>
              <a:cs typeface="Comic Sans MS"/>
              <a:sym typeface="Comic Sans MS"/>
            </a:endParaRPr>
          </a:p>
        </p:txBody>
      </p:sp>
      <p:pic>
        <p:nvPicPr>
          <p:cNvPr id="171" name="Google Shape;171;p2" descr="C:\Users\Emma\AppData\Local\Microsoft\Windows\Temporary Internet Files\Content.IE5\HX1N93DS\MC900232522[1].wmf"/>
          <p:cNvPicPr preferRelativeResize="0"/>
          <p:nvPr/>
        </p:nvPicPr>
        <p:blipFill rotWithShape="1">
          <a:blip r:embed="rId3">
            <a:alphaModFix/>
          </a:blip>
          <a:srcRect/>
          <a:stretch/>
        </p:blipFill>
        <p:spPr>
          <a:xfrm flipH="1">
            <a:off x="8243887" y="765175"/>
            <a:ext cx="720725" cy="966787"/>
          </a:xfrm>
          <a:prstGeom prst="rect">
            <a:avLst/>
          </a:prstGeom>
          <a:noFill/>
          <a:ln>
            <a:noFill/>
          </a:ln>
        </p:spPr>
      </p:pic>
      <p:pic>
        <p:nvPicPr>
          <p:cNvPr id="172" name="Google Shape;172;p2" descr="C:\Users\Emma\AppData\Local\Microsoft\Windows\Temporary Internet Files\Content.IE5\DGV82NC1\MC900232900[1].wmf"/>
          <p:cNvPicPr preferRelativeResize="0"/>
          <p:nvPr/>
        </p:nvPicPr>
        <p:blipFill rotWithShape="1">
          <a:blip r:embed="rId4">
            <a:alphaModFix/>
          </a:blip>
          <a:srcRect/>
          <a:stretch/>
        </p:blipFill>
        <p:spPr>
          <a:xfrm>
            <a:off x="7659687" y="1673225"/>
            <a:ext cx="1168400" cy="936625"/>
          </a:xfrm>
          <a:prstGeom prst="rect">
            <a:avLst/>
          </a:prstGeom>
          <a:noFill/>
          <a:ln>
            <a:noFill/>
          </a:ln>
        </p:spPr>
      </p:pic>
      <p:pic>
        <p:nvPicPr>
          <p:cNvPr id="173" name="Google Shape;173;p2" descr="C:\Users\Emma\AppData\Local\Microsoft\Windows\Temporary Internet Files\Content.IE5\HX1N93DS\MC900232067[1].wmf"/>
          <p:cNvPicPr preferRelativeResize="0"/>
          <p:nvPr/>
        </p:nvPicPr>
        <p:blipFill rotWithShape="1">
          <a:blip r:embed="rId5">
            <a:alphaModFix/>
          </a:blip>
          <a:srcRect/>
          <a:stretch/>
        </p:blipFill>
        <p:spPr>
          <a:xfrm>
            <a:off x="179387" y="836612"/>
            <a:ext cx="576262" cy="765175"/>
          </a:xfrm>
          <a:prstGeom prst="rect">
            <a:avLst/>
          </a:prstGeom>
          <a:noFill/>
          <a:ln>
            <a:noFill/>
          </a:ln>
        </p:spPr>
      </p:pic>
      <p:pic>
        <p:nvPicPr>
          <p:cNvPr id="174" name="Google Shape;174;p2" descr="C:\Users\Emma\AppData\Local\Microsoft\Windows\Temporary Internet Files\Content.IE5\3LE36XDR\MC900048042[1].wmf"/>
          <p:cNvPicPr preferRelativeResize="0"/>
          <p:nvPr/>
        </p:nvPicPr>
        <p:blipFill rotWithShape="1">
          <a:blip r:embed="rId6">
            <a:alphaModFix/>
          </a:blip>
          <a:srcRect/>
          <a:stretch/>
        </p:blipFill>
        <p:spPr>
          <a:xfrm>
            <a:off x="8243887" y="5472112"/>
            <a:ext cx="762000" cy="1125537"/>
          </a:xfrm>
          <a:prstGeom prst="rect">
            <a:avLst/>
          </a:prstGeom>
          <a:noFill/>
          <a:ln>
            <a:noFill/>
          </a:ln>
        </p:spPr>
      </p:pic>
      <p:sp>
        <p:nvSpPr>
          <p:cNvPr id="4" name="Text Placeholder 3">
            <a:extLst>
              <a:ext uri="{FF2B5EF4-FFF2-40B4-BE49-F238E27FC236}">
                <a16:creationId xmlns:a16="http://schemas.microsoft.com/office/drawing/2014/main" id="{CC131754-1A85-4908-9F74-D2263D4857F3}"/>
              </a:ext>
            </a:extLst>
          </p:cNvPr>
          <p:cNvSpPr>
            <a:spLocks noGrp="1"/>
          </p:cNvSpPr>
          <p:nvPr>
            <p:ph type="body" idx="1"/>
          </p:nvPr>
        </p:nvSpPr>
        <p:spPr/>
        <p:txBody>
          <a:bodyPr/>
          <a:lstStyle/>
          <a:p>
            <a:pPr marL="160020" indent="0">
              <a:buNone/>
            </a:pPr>
            <a:r>
              <a:rPr lang="en-GB" dirty="0">
                <a:latin typeface="XCCW Joined 1a" panose="03050602040000000000" pitchFamily="66" charset="0"/>
              </a:rPr>
              <a:t>Autumn 1</a:t>
            </a:r>
          </a:p>
        </p:txBody>
      </p:sp>
      <p:pic>
        <p:nvPicPr>
          <p:cNvPr id="6" name="Picture 5">
            <a:extLst>
              <a:ext uri="{FF2B5EF4-FFF2-40B4-BE49-F238E27FC236}">
                <a16:creationId xmlns:a16="http://schemas.microsoft.com/office/drawing/2014/main" id="{6F750BF7-4008-47AE-BFD2-A001AEE20A6C}"/>
              </a:ext>
            </a:extLst>
          </p:cNvPr>
          <p:cNvPicPr>
            <a:picLocks noChangeAspect="1"/>
          </p:cNvPicPr>
          <p:nvPr/>
        </p:nvPicPr>
        <p:blipFill>
          <a:blip r:embed="rId7"/>
          <a:stretch>
            <a:fillRect/>
          </a:stretch>
        </p:blipFill>
        <p:spPr>
          <a:xfrm>
            <a:off x="457200" y="2448169"/>
            <a:ext cx="7979796" cy="32570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30452766b5e_0_11"/>
          <p:cNvSpPr txBox="1"/>
          <p:nvPr/>
        </p:nvSpPr>
        <p:spPr>
          <a:xfrm>
            <a:off x="148350" y="264700"/>
            <a:ext cx="8847300" cy="40010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solidFill>
                  <a:schemeClr val="lt1"/>
                </a:solidFill>
                <a:latin typeface="XCCW Joined 1a" panose="03050602040000000000"/>
                <a:ea typeface="Comic Sans MS"/>
                <a:cs typeface="Comic Sans MS"/>
                <a:sym typeface="Comic Sans MS"/>
              </a:rPr>
              <a:t>Baseline Assessment </a:t>
            </a:r>
            <a:endParaRPr sz="32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All the children have completed the reception baseline assessment (RBA), this is always done within the first 6 weeks of starting reception. </a:t>
            </a: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What is the RBA?</a:t>
            </a: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The RBA is a short, interactive and practical assessment of your child’s early literacy, communication, language and mathematics skills when they begin school, using materials that most children of your child’s age will be familiar with.</a:t>
            </a: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What does participating in the RBA mean for my child?</a:t>
            </a:r>
            <a:endParaRPr sz="18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The RBA is not about judging or labelling your child or putting them under any pressure. Your child cannot ‘pass’ or ‘fail’ the assessment. </a:t>
            </a:r>
            <a:endParaRPr sz="1800" dirty="0">
              <a:solidFill>
                <a:schemeClr val="lt1"/>
              </a:solidFill>
              <a:latin typeface="XCCW Joined 1a" panose="03050602040000000000"/>
              <a:ea typeface="Comic Sans MS"/>
              <a:cs typeface="Comic Sans MS"/>
              <a:sym typeface="Comic Sans MS"/>
            </a:endParaRPr>
          </a:p>
        </p:txBody>
      </p:sp>
      <p:sp>
        <p:nvSpPr>
          <p:cNvPr id="181" name="Google Shape;181;g30452766b5e_0_11"/>
          <p:cNvSpPr txBox="1"/>
          <p:nvPr/>
        </p:nvSpPr>
        <p:spPr>
          <a:xfrm>
            <a:off x="148350" y="4901032"/>
            <a:ext cx="75387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solidFill>
                  <a:schemeClr val="lt1"/>
                </a:solidFill>
                <a:latin typeface="XCCW Joined 1a" panose="03050602040000000000"/>
                <a:ea typeface="Comic Sans MS"/>
                <a:cs typeface="Comic Sans MS"/>
                <a:sym typeface="Comic Sans MS"/>
              </a:rPr>
              <a:t>NELI</a:t>
            </a:r>
            <a:endParaRPr sz="3200" dirty="0">
              <a:solidFill>
                <a:schemeClr val="lt1"/>
              </a:solidFill>
              <a:latin typeface="XCCW Joined 1a" panose="03050602040000000000"/>
              <a:ea typeface="Comic Sans MS"/>
              <a:cs typeface="Comic Sans MS"/>
              <a:sym typeface="Comic Sans MS"/>
            </a:endParaRPr>
          </a:p>
          <a:p>
            <a:pPr marL="0" lvl="0" indent="0" algn="l" rtl="0">
              <a:spcBef>
                <a:spcPts val="0"/>
              </a:spcBef>
              <a:spcAft>
                <a:spcPts val="0"/>
              </a:spcAft>
              <a:buNone/>
            </a:pPr>
            <a:r>
              <a:rPr lang="en-US" sz="1800" dirty="0">
                <a:solidFill>
                  <a:schemeClr val="lt1"/>
                </a:solidFill>
                <a:latin typeface="XCCW Joined 1a" panose="03050602040000000000"/>
                <a:ea typeface="Comic Sans MS"/>
                <a:cs typeface="Comic Sans MS"/>
                <a:sym typeface="Comic Sans MS"/>
              </a:rPr>
              <a:t>The NELI </a:t>
            </a:r>
            <a:r>
              <a:rPr lang="en-US" sz="1800" dirty="0" err="1">
                <a:solidFill>
                  <a:schemeClr val="lt1"/>
                </a:solidFill>
                <a:latin typeface="XCCW Joined 1a" panose="03050602040000000000"/>
                <a:ea typeface="Comic Sans MS"/>
                <a:cs typeface="Comic Sans MS"/>
                <a:sym typeface="Comic Sans MS"/>
              </a:rPr>
              <a:t>programme</a:t>
            </a:r>
            <a:r>
              <a:rPr lang="en-US" sz="1800" dirty="0">
                <a:solidFill>
                  <a:schemeClr val="lt1"/>
                </a:solidFill>
                <a:latin typeface="XCCW Joined 1a" panose="03050602040000000000"/>
                <a:ea typeface="Comic Sans MS"/>
                <a:cs typeface="Comic Sans MS"/>
                <a:sym typeface="Comic Sans MS"/>
              </a:rPr>
              <a:t> provides schools with a way of identifying early language difficulties and is proven to improve children's language skills and </a:t>
            </a:r>
            <a:r>
              <a:rPr lang="en-US" sz="1800" dirty="0" err="1">
                <a:solidFill>
                  <a:schemeClr val="lt1"/>
                </a:solidFill>
                <a:latin typeface="XCCW Joined 1a" panose="03050602040000000000"/>
                <a:ea typeface="Comic Sans MS"/>
                <a:cs typeface="Comic Sans MS"/>
                <a:sym typeface="Comic Sans MS"/>
              </a:rPr>
              <a:t>behaviour</a:t>
            </a:r>
            <a:r>
              <a:rPr lang="en-US" sz="1800" dirty="0">
                <a:solidFill>
                  <a:schemeClr val="lt1"/>
                </a:solidFill>
                <a:latin typeface="XCCW Joined 1a" panose="03050602040000000000"/>
                <a:ea typeface="Comic Sans MS"/>
                <a:cs typeface="Comic Sans MS"/>
                <a:sym typeface="Comic Sans MS"/>
              </a:rPr>
              <a:t> in school</a:t>
            </a:r>
            <a:endParaRPr sz="1800" dirty="0">
              <a:solidFill>
                <a:schemeClr val="lt1"/>
              </a:solidFill>
              <a:latin typeface="XCCW Joined 1a" panose="03050602040000000000"/>
              <a:ea typeface="Comic Sans MS"/>
              <a:cs typeface="Comic Sans MS"/>
              <a:sym typeface="Comic Sans MS"/>
            </a:endParaRPr>
          </a:p>
        </p:txBody>
      </p:sp>
      <p:pic>
        <p:nvPicPr>
          <p:cNvPr id="182" name="Google Shape;182;g30452766b5e_0_11"/>
          <p:cNvPicPr preferRelativeResize="0"/>
          <p:nvPr/>
        </p:nvPicPr>
        <p:blipFill>
          <a:blip r:embed="rId3">
            <a:alphaModFix/>
          </a:blip>
          <a:stretch>
            <a:fillRect/>
          </a:stretch>
        </p:blipFill>
        <p:spPr>
          <a:xfrm>
            <a:off x="7827675" y="5428937"/>
            <a:ext cx="961500" cy="828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4400"/>
              <a:buFont typeface="Arial"/>
              <a:buNone/>
            </a:pPr>
            <a:r>
              <a:rPr lang="en-US" sz="4400" b="1" i="0" u="sng" strike="noStrike" cap="none">
                <a:solidFill>
                  <a:srgbClr val="FFFF00"/>
                </a:solidFill>
                <a:latin typeface="XCCW Joined 1a" panose="03050602040000000000"/>
                <a:sym typeface="Arial"/>
              </a:rPr>
              <a:t>Phonics phase 1  </a:t>
            </a:r>
            <a:endParaRPr sz="1400" b="0" i="0" u="none" strike="noStrike" cap="none">
              <a:solidFill>
                <a:srgbClr val="000000"/>
              </a:solidFill>
              <a:latin typeface="XCCW Joined 1a" panose="03050602040000000000"/>
              <a:sym typeface="Arial"/>
            </a:endParaRPr>
          </a:p>
        </p:txBody>
      </p:sp>
      <p:sp>
        <p:nvSpPr>
          <p:cNvPr id="188" name="Google Shape;188;p3"/>
          <p:cNvSpPr txBox="1"/>
          <p:nvPr/>
        </p:nvSpPr>
        <p:spPr>
          <a:xfrm>
            <a:off x="77650" y="906550"/>
            <a:ext cx="8229600" cy="2054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1"/>
              </a:buClr>
              <a:buSzPts val="3200"/>
              <a:buFont typeface="Comic Sans MS"/>
              <a:buNone/>
            </a:pPr>
            <a:r>
              <a:rPr lang="en-US" sz="3200" b="0" i="0" u="none" strike="noStrike" cap="none" dirty="0">
                <a:solidFill>
                  <a:schemeClr val="lt1"/>
                </a:solidFill>
                <a:latin typeface="XCCW Joined 1a" panose="03050602040000000000"/>
                <a:ea typeface="Comic Sans MS"/>
                <a:cs typeface="Comic Sans MS"/>
                <a:sym typeface="Comic Sans MS"/>
              </a:rPr>
              <a:t>  </a:t>
            </a:r>
            <a:r>
              <a:rPr lang="en-US" sz="2400" i="0" u="none" strike="noStrike" cap="none" dirty="0">
                <a:solidFill>
                  <a:schemeClr val="lt1"/>
                </a:solidFill>
                <a:latin typeface="XCCW Joined 1a" panose="03050602040000000000"/>
                <a:ea typeface="Comic Sans MS"/>
                <a:cs typeface="Comic Sans MS"/>
                <a:sym typeface="Comic Sans MS"/>
              </a:rPr>
              <a:t> In order for childr</a:t>
            </a:r>
            <a:r>
              <a:rPr lang="en-US" sz="2400" dirty="0">
                <a:solidFill>
                  <a:schemeClr val="lt1"/>
                </a:solidFill>
                <a:latin typeface="XCCW Joined 1a" panose="03050602040000000000"/>
                <a:ea typeface="Comic Sans MS"/>
                <a:cs typeface="Comic Sans MS"/>
                <a:sym typeface="Comic Sans MS"/>
              </a:rPr>
              <a:t>e</a:t>
            </a:r>
            <a:r>
              <a:rPr lang="en-US" sz="2400" i="0" u="none" strike="noStrike" cap="none" dirty="0">
                <a:solidFill>
                  <a:schemeClr val="lt1"/>
                </a:solidFill>
                <a:latin typeface="XCCW Joined 1a" panose="03050602040000000000"/>
                <a:ea typeface="Comic Sans MS"/>
                <a:cs typeface="Comic Sans MS"/>
                <a:sym typeface="Comic Sans MS"/>
              </a:rPr>
              <a:t>n to be able to read and write well they must be able to listen very carefully and discriminate between sounds. They should be taught to do this in a fun, exciting and active way with both planned and self-chosen activities.</a:t>
            </a:r>
            <a:endParaRPr sz="2400" i="0" u="none" strike="noStrike" cap="none" dirty="0">
              <a:solidFill>
                <a:srgbClr val="000000"/>
              </a:solidFill>
              <a:latin typeface="XCCW Joined 1a" panose="03050602040000000000"/>
              <a:ea typeface="Comic Sans MS"/>
              <a:cs typeface="Comic Sans MS"/>
              <a:sym typeface="Comic Sans MS"/>
            </a:endParaRPr>
          </a:p>
          <a:p>
            <a:pPr marL="0" marR="0" lvl="0" indent="0" algn="l" rtl="0">
              <a:lnSpc>
                <a:spcPct val="100000"/>
              </a:lnSpc>
              <a:spcBef>
                <a:spcPts val="0"/>
              </a:spcBef>
              <a:spcAft>
                <a:spcPts val="0"/>
              </a:spcAft>
              <a:buClr>
                <a:srgbClr val="000000"/>
              </a:buClr>
              <a:buSzPts val="3200"/>
              <a:buFont typeface="Arial"/>
              <a:buNone/>
            </a:pPr>
            <a:endParaRPr sz="2400" i="0" u="none" strike="noStrike" cap="none" dirty="0">
              <a:solidFill>
                <a:schemeClr val="lt1"/>
              </a:solidFill>
              <a:latin typeface="XCCW Joined 1a" panose="03050602040000000000"/>
              <a:ea typeface="Comic Sans MS"/>
              <a:cs typeface="Comic Sans MS"/>
              <a:sym typeface="Comic Sans MS"/>
            </a:endParaRPr>
          </a:p>
        </p:txBody>
      </p:sp>
      <p:pic>
        <p:nvPicPr>
          <p:cNvPr id="189" name="Google Shape;189;p3" descr="j0283633"/>
          <p:cNvPicPr preferRelativeResize="0"/>
          <p:nvPr/>
        </p:nvPicPr>
        <p:blipFill rotWithShape="1">
          <a:blip r:embed="rId3">
            <a:alphaModFix/>
          </a:blip>
          <a:srcRect/>
          <a:stretch/>
        </p:blipFill>
        <p:spPr>
          <a:xfrm>
            <a:off x="7155837" y="274637"/>
            <a:ext cx="1295400" cy="846137"/>
          </a:xfrm>
          <a:prstGeom prst="rect">
            <a:avLst/>
          </a:prstGeom>
          <a:noFill/>
          <a:ln>
            <a:noFill/>
          </a:ln>
        </p:spPr>
      </p:pic>
      <p:sp>
        <p:nvSpPr>
          <p:cNvPr id="190" name="Google Shape;190;p3"/>
          <p:cNvSpPr txBox="1"/>
          <p:nvPr/>
        </p:nvSpPr>
        <p:spPr>
          <a:xfrm>
            <a:off x="352475" y="3223075"/>
            <a:ext cx="8229600" cy="3232200"/>
          </a:xfrm>
          <a:prstGeom prst="rect">
            <a:avLst/>
          </a:prstGeom>
          <a:noFill/>
          <a:ln>
            <a:noFill/>
          </a:ln>
        </p:spPr>
        <p:txBody>
          <a:bodyPr spcFirstLastPara="1" wrap="square" lIns="91425" tIns="45700" rIns="91425" bIns="45700" anchor="t" anchorCtr="0">
            <a:noAutofit/>
          </a:bodyPr>
          <a:lstStyle/>
          <a:p>
            <a:pPr marL="609600" marR="0" lvl="0" indent="-640080" algn="l" rtl="0">
              <a:lnSpc>
                <a:spcPct val="100000"/>
              </a:lnSpc>
              <a:spcBef>
                <a:spcPts val="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Environmental Sounds</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Instrumental Sounds</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Body Percussion</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Rhythm and Rhyme</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Alliteration</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Voice Sounds</a:t>
            </a:r>
            <a:endParaRPr sz="2400" b="0" i="0" u="none" strike="noStrike" cap="none">
              <a:solidFill>
                <a:srgbClr val="000000"/>
              </a:solidFill>
              <a:latin typeface="XCCW Joined 1a" panose="03050602040000000000"/>
              <a:sym typeface="Arial"/>
            </a:endParaRPr>
          </a:p>
          <a:p>
            <a:pPr marL="609600" marR="0" lvl="0" indent="-640080" algn="l" rtl="0">
              <a:lnSpc>
                <a:spcPct val="100000"/>
              </a:lnSpc>
              <a:spcBef>
                <a:spcPts val="640"/>
              </a:spcBef>
              <a:spcAft>
                <a:spcPts val="0"/>
              </a:spcAft>
              <a:buClr>
                <a:schemeClr val="hlink"/>
              </a:buClr>
              <a:buSzPts val="2400"/>
              <a:buFont typeface="Arial"/>
              <a:buAutoNum type="arabicPeriod"/>
            </a:pPr>
            <a:r>
              <a:rPr lang="en-US" sz="2400" b="0" i="0" u="none" strike="noStrike" cap="none">
                <a:solidFill>
                  <a:schemeClr val="lt1"/>
                </a:solidFill>
                <a:latin typeface="XCCW Joined 1a" panose="03050602040000000000"/>
                <a:sym typeface="Arial"/>
              </a:rPr>
              <a:t>Oral blending and Segmenting (short sounds)</a:t>
            </a:r>
            <a:endParaRPr sz="2400" b="0" i="0" u="none" strike="noStrike" cap="none">
              <a:solidFill>
                <a:srgbClr val="000000"/>
              </a:solidFill>
              <a:latin typeface="XCCW Joined 1a" panose="03050602040000000000"/>
              <a:sym typeface="Arial"/>
            </a:endParaRPr>
          </a:p>
        </p:txBody>
      </p:sp>
      <p:pic>
        <p:nvPicPr>
          <p:cNvPr id="191" name="Google Shape;191;p3" descr="j0283640"/>
          <p:cNvPicPr preferRelativeResize="0"/>
          <p:nvPr/>
        </p:nvPicPr>
        <p:blipFill rotWithShape="1">
          <a:blip r:embed="rId4">
            <a:alphaModFix/>
          </a:blip>
          <a:srcRect/>
          <a:stretch/>
        </p:blipFill>
        <p:spPr>
          <a:xfrm>
            <a:off x="6340037" y="3223075"/>
            <a:ext cx="1873250" cy="17986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5"/>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4400"/>
              <a:buFont typeface="Arial"/>
              <a:buNone/>
            </a:pPr>
            <a:r>
              <a:rPr lang="en-US" sz="4400" b="1" i="0" u="sng" strike="noStrike" cap="none" dirty="0">
                <a:solidFill>
                  <a:schemeClr val="tx2">
                    <a:lumMod val="75000"/>
                  </a:schemeClr>
                </a:solidFill>
                <a:latin typeface="XCCW Joined 1a" panose="03050602040000000000"/>
                <a:sym typeface="Arial"/>
              </a:rPr>
              <a:t>Phase 2 </a:t>
            </a:r>
            <a:endParaRPr sz="1400" b="0" i="0" u="none" strike="noStrike" cap="none" dirty="0">
              <a:solidFill>
                <a:schemeClr val="tx2">
                  <a:lumMod val="75000"/>
                </a:schemeClr>
              </a:solidFill>
              <a:latin typeface="XCCW Joined 1a" panose="03050602040000000000"/>
              <a:sym typeface="Arial"/>
            </a:endParaRPr>
          </a:p>
        </p:txBody>
      </p:sp>
      <p:sp>
        <p:nvSpPr>
          <p:cNvPr id="197" name="Google Shape;197;p5"/>
          <p:cNvSpPr txBox="1"/>
          <p:nvPr/>
        </p:nvSpPr>
        <p:spPr>
          <a:xfrm>
            <a:off x="457200" y="1238250"/>
            <a:ext cx="8147050" cy="4711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hlink"/>
              </a:buClr>
              <a:buSzPts val="1440"/>
              <a:buFont typeface="Noto Sans Symbols"/>
              <a:buChar char="■"/>
            </a:pPr>
            <a:r>
              <a:rPr lang="en-US" sz="2400" b="0" i="0" u="none" strike="noStrike" cap="none">
                <a:solidFill>
                  <a:schemeClr val="lt1"/>
                </a:solidFill>
                <a:latin typeface="XCCW Joined 1a" panose="03050602040000000000"/>
                <a:sym typeface="Arial"/>
              </a:rPr>
              <a:t>Teach 19 letter graphemes (shapes) and phonemes (sounds) (GPCs) </a:t>
            </a:r>
            <a:r>
              <a:rPr lang="en-US" sz="2400" b="0" i="0" u="sng" strike="noStrike" cap="none">
                <a:solidFill>
                  <a:schemeClr val="lt1"/>
                </a:solidFill>
                <a:latin typeface="XCCW Joined 1a" panose="03050602040000000000"/>
                <a:sym typeface="Arial"/>
              </a:rPr>
              <a:t>all lower case</a:t>
            </a:r>
            <a:endParaRPr sz="1400" b="0" i="0" u="none" strike="noStrike" cap="none">
              <a:solidFill>
                <a:srgbClr val="000000"/>
              </a:solidFill>
              <a:latin typeface="XCCW Joined 1a" panose="03050602040000000000"/>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a:solidFill>
                <a:schemeClr val="lt1"/>
              </a:solidFill>
              <a:latin typeface="XCCW Joined 1a" panose="03050602040000000000"/>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a:solidFill>
                  <a:schemeClr val="lt1"/>
                </a:solidFill>
                <a:latin typeface="XCCW Joined 1a" panose="03050602040000000000"/>
                <a:sym typeface="Arial"/>
              </a:rPr>
              <a:t>Move from oral blending and segmenting to doing the same with letters</a:t>
            </a:r>
            <a:endParaRPr sz="1400" b="0" i="0" u="none" strike="noStrike" cap="none">
              <a:solidFill>
                <a:srgbClr val="000000"/>
              </a:solidFill>
              <a:latin typeface="XCCW Joined 1a" panose="03050602040000000000"/>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a:solidFill>
                <a:schemeClr val="lt1"/>
              </a:solidFill>
              <a:latin typeface="XCCW Joined 1a" panose="03050602040000000000"/>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a:solidFill>
                  <a:schemeClr val="lt1"/>
                </a:solidFill>
                <a:latin typeface="XCCW Joined 1a" panose="03050602040000000000"/>
                <a:sym typeface="Arial"/>
              </a:rPr>
              <a:t>Learn to read and spell VC and CVC words using magnetic letters, whiteboards, phoneme fans</a:t>
            </a:r>
            <a:endParaRPr sz="1400" b="0" i="0" u="none" strike="noStrike" cap="none">
              <a:solidFill>
                <a:srgbClr val="000000"/>
              </a:solidFill>
              <a:latin typeface="XCCW Joined 1a" panose="03050602040000000000"/>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a:solidFill>
                <a:schemeClr val="lt1"/>
              </a:solidFill>
              <a:latin typeface="XCCW Joined 1a" panose="03050602040000000000"/>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a:solidFill>
                  <a:schemeClr val="lt1"/>
                </a:solidFill>
                <a:latin typeface="XCCW Joined 1a" panose="03050602040000000000"/>
                <a:sym typeface="Arial"/>
              </a:rPr>
              <a:t>Introduced to reading two syllable words and simple captions.</a:t>
            </a:r>
            <a:endParaRPr sz="1400" b="0" i="0" u="none" strike="noStrike" cap="none">
              <a:solidFill>
                <a:srgbClr val="000000"/>
              </a:solidFill>
              <a:latin typeface="XCCW Joined 1a" panose="03050602040000000000"/>
              <a:sym typeface="Arial"/>
            </a:endParaRPr>
          </a:p>
          <a:p>
            <a:pPr marL="342900" marR="0" lvl="0" indent="-342900" algn="l" rtl="0">
              <a:lnSpc>
                <a:spcPct val="80000"/>
              </a:lnSpc>
              <a:spcBef>
                <a:spcPts val="480"/>
              </a:spcBef>
              <a:spcAft>
                <a:spcPts val="0"/>
              </a:spcAft>
              <a:buClr>
                <a:schemeClr val="lt1"/>
              </a:buClr>
              <a:buSzPts val="2400"/>
              <a:buFont typeface="Times New Roman"/>
              <a:buNone/>
            </a:pPr>
            <a:endParaRPr sz="2400" b="0" i="0" u="none" strike="noStrike" cap="none">
              <a:solidFill>
                <a:schemeClr val="lt1"/>
              </a:solidFill>
              <a:latin typeface="XCCW Joined 1a" panose="03050602040000000000"/>
              <a:sym typeface="Arial"/>
            </a:endParaRPr>
          </a:p>
          <a:p>
            <a:pPr marL="342900" marR="0" lvl="0" indent="-342900" algn="l" rtl="0">
              <a:lnSpc>
                <a:spcPct val="80000"/>
              </a:lnSpc>
              <a:spcBef>
                <a:spcPts val="480"/>
              </a:spcBef>
              <a:spcAft>
                <a:spcPts val="0"/>
              </a:spcAft>
              <a:buClr>
                <a:schemeClr val="hlink"/>
              </a:buClr>
              <a:buSzPts val="1440"/>
              <a:buFont typeface="Noto Sans Symbols"/>
              <a:buChar char="■"/>
            </a:pPr>
            <a:r>
              <a:rPr lang="en-US" sz="2400" b="0" i="0" u="none" strike="noStrike" cap="none">
                <a:solidFill>
                  <a:schemeClr val="lt1"/>
                </a:solidFill>
                <a:latin typeface="XCCW Joined 1a" panose="03050602040000000000"/>
                <a:sym typeface="Arial"/>
              </a:rPr>
              <a:t>Learn to read the tricky words –  I,  no,  go,  the,  to</a:t>
            </a:r>
            <a:endParaRPr sz="1400" b="0" i="0" u="none" strike="noStrike" cap="none">
              <a:solidFill>
                <a:srgbClr val="000000"/>
              </a:solidFill>
              <a:latin typeface="XCCW Joined 1a" panose="03050602040000000000"/>
              <a:sym typeface="Arial"/>
            </a:endParaRPr>
          </a:p>
        </p:txBody>
      </p:sp>
      <p:grpSp>
        <p:nvGrpSpPr>
          <p:cNvPr id="198" name="Google Shape;198;p5"/>
          <p:cNvGrpSpPr/>
          <p:nvPr/>
        </p:nvGrpSpPr>
        <p:grpSpPr>
          <a:xfrm>
            <a:off x="8074025" y="476250"/>
            <a:ext cx="674687" cy="1349375"/>
            <a:chOff x="0" y="-1"/>
            <a:chExt cx="952" cy="2123"/>
          </a:xfrm>
        </p:grpSpPr>
        <p:sp>
          <p:nvSpPr>
            <p:cNvPr id="199" name="Google Shape;199;p5"/>
            <p:cNvSpPr/>
            <p:nvPr/>
          </p:nvSpPr>
          <p:spPr>
            <a:xfrm>
              <a:off x="550" y="1197"/>
              <a:ext cx="386" cy="890"/>
            </a:xfrm>
            <a:custGeom>
              <a:avLst/>
              <a:gdLst/>
              <a:ahLst/>
              <a:cxnLst/>
              <a:rect l="l" t="t" r="r" b="b"/>
              <a:pathLst>
                <a:path w="386" h="890" extrusionOk="0">
                  <a:moveTo>
                    <a:pt x="79" y="11"/>
                  </a:moveTo>
                  <a:lnTo>
                    <a:pt x="43" y="0"/>
                  </a:lnTo>
                  <a:lnTo>
                    <a:pt x="5" y="22"/>
                  </a:lnTo>
                  <a:lnTo>
                    <a:pt x="0" y="63"/>
                  </a:lnTo>
                  <a:lnTo>
                    <a:pt x="11" y="101"/>
                  </a:lnTo>
                  <a:lnTo>
                    <a:pt x="43" y="133"/>
                  </a:lnTo>
                  <a:lnTo>
                    <a:pt x="147" y="222"/>
                  </a:lnTo>
                  <a:lnTo>
                    <a:pt x="201" y="290"/>
                  </a:lnTo>
                  <a:lnTo>
                    <a:pt x="264" y="364"/>
                  </a:lnTo>
                  <a:lnTo>
                    <a:pt x="280" y="411"/>
                  </a:lnTo>
                  <a:lnTo>
                    <a:pt x="291" y="485"/>
                  </a:lnTo>
                  <a:lnTo>
                    <a:pt x="286" y="543"/>
                  </a:lnTo>
                  <a:lnTo>
                    <a:pt x="253" y="600"/>
                  </a:lnTo>
                  <a:lnTo>
                    <a:pt x="223" y="679"/>
                  </a:lnTo>
                  <a:lnTo>
                    <a:pt x="185" y="758"/>
                  </a:lnTo>
                  <a:lnTo>
                    <a:pt x="174" y="833"/>
                  </a:lnTo>
                  <a:lnTo>
                    <a:pt x="174" y="880"/>
                  </a:lnTo>
                  <a:lnTo>
                    <a:pt x="206" y="890"/>
                  </a:lnTo>
                  <a:lnTo>
                    <a:pt x="228" y="864"/>
                  </a:lnTo>
                  <a:lnTo>
                    <a:pt x="270" y="858"/>
                  </a:lnTo>
                  <a:lnTo>
                    <a:pt x="349" y="885"/>
                  </a:lnTo>
                  <a:lnTo>
                    <a:pt x="381" y="885"/>
                  </a:lnTo>
                  <a:lnTo>
                    <a:pt x="386" y="853"/>
                  </a:lnTo>
                  <a:lnTo>
                    <a:pt x="354" y="838"/>
                  </a:lnTo>
                  <a:lnTo>
                    <a:pt x="312" y="822"/>
                  </a:lnTo>
                  <a:lnTo>
                    <a:pt x="239" y="822"/>
                  </a:lnTo>
                  <a:lnTo>
                    <a:pt x="212" y="828"/>
                  </a:lnTo>
                  <a:lnTo>
                    <a:pt x="223" y="779"/>
                  </a:lnTo>
                  <a:lnTo>
                    <a:pt x="243" y="701"/>
                  </a:lnTo>
                  <a:lnTo>
                    <a:pt x="291" y="632"/>
                  </a:lnTo>
                  <a:lnTo>
                    <a:pt x="318" y="559"/>
                  </a:lnTo>
                  <a:lnTo>
                    <a:pt x="334" y="459"/>
                  </a:lnTo>
                  <a:lnTo>
                    <a:pt x="323" y="369"/>
                  </a:lnTo>
                  <a:lnTo>
                    <a:pt x="286" y="274"/>
                  </a:lnTo>
                  <a:lnTo>
                    <a:pt x="223" y="174"/>
                  </a:lnTo>
                  <a:lnTo>
                    <a:pt x="138" y="74"/>
                  </a:lnTo>
                  <a:lnTo>
                    <a:pt x="79" y="1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sp>
          <p:nvSpPr>
            <p:cNvPr id="200" name="Google Shape;200;p5"/>
            <p:cNvSpPr/>
            <p:nvPr/>
          </p:nvSpPr>
          <p:spPr>
            <a:xfrm>
              <a:off x="221" y="1179"/>
              <a:ext cx="275" cy="943"/>
            </a:xfrm>
            <a:custGeom>
              <a:avLst/>
              <a:gdLst/>
              <a:ahLst/>
              <a:cxnLst/>
              <a:rect l="l" t="t" r="r" b="b"/>
              <a:pathLst>
                <a:path w="275" h="943" extrusionOk="0">
                  <a:moveTo>
                    <a:pt x="144" y="18"/>
                  </a:moveTo>
                  <a:lnTo>
                    <a:pt x="176" y="0"/>
                  </a:lnTo>
                  <a:lnTo>
                    <a:pt x="218" y="10"/>
                  </a:lnTo>
                  <a:lnTo>
                    <a:pt x="234" y="49"/>
                  </a:lnTo>
                  <a:lnTo>
                    <a:pt x="234" y="89"/>
                  </a:lnTo>
                  <a:lnTo>
                    <a:pt x="210" y="127"/>
                  </a:lnTo>
                  <a:lnTo>
                    <a:pt x="130" y="239"/>
                  </a:lnTo>
                  <a:lnTo>
                    <a:pt x="98" y="322"/>
                  </a:lnTo>
                  <a:lnTo>
                    <a:pt x="57" y="409"/>
                  </a:lnTo>
                  <a:lnTo>
                    <a:pt x="54" y="458"/>
                  </a:lnTo>
                  <a:lnTo>
                    <a:pt x="62" y="531"/>
                  </a:lnTo>
                  <a:lnTo>
                    <a:pt x="83" y="588"/>
                  </a:lnTo>
                  <a:lnTo>
                    <a:pt x="128" y="634"/>
                  </a:lnTo>
                  <a:lnTo>
                    <a:pt x="179" y="704"/>
                  </a:lnTo>
                  <a:lnTo>
                    <a:pt x="236" y="769"/>
                  </a:lnTo>
                  <a:lnTo>
                    <a:pt x="266" y="837"/>
                  </a:lnTo>
                  <a:lnTo>
                    <a:pt x="275" y="886"/>
                  </a:lnTo>
                  <a:lnTo>
                    <a:pt x="250" y="903"/>
                  </a:lnTo>
                  <a:lnTo>
                    <a:pt x="223" y="883"/>
                  </a:lnTo>
                  <a:lnTo>
                    <a:pt x="181" y="888"/>
                  </a:lnTo>
                  <a:lnTo>
                    <a:pt x="109" y="935"/>
                  </a:lnTo>
                  <a:lnTo>
                    <a:pt x="81" y="943"/>
                  </a:lnTo>
                  <a:lnTo>
                    <a:pt x="67" y="914"/>
                  </a:lnTo>
                  <a:lnTo>
                    <a:pt x="93" y="891"/>
                  </a:lnTo>
                  <a:lnTo>
                    <a:pt x="130" y="864"/>
                  </a:lnTo>
                  <a:lnTo>
                    <a:pt x="202" y="846"/>
                  </a:lnTo>
                  <a:lnTo>
                    <a:pt x="228" y="843"/>
                  </a:lnTo>
                  <a:lnTo>
                    <a:pt x="204" y="801"/>
                  </a:lnTo>
                  <a:lnTo>
                    <a:pt x="165" y="729"/>
                  </a:lnTo>
                  <a:lnTo>
                    <a:pt x="101" y="674"/>
                  </a:lnTo>
                  <a:lnTo>
                    <a:pt x="57" y="612"/>
                  </a:lnTo>
                  <a:lnTo>
                    <a:pt x="14" y="518"/>
                  </a:lnTo>
                  <a:lnTo>
                    <a:pt x="0" y="429"/>
                  </a:lnTo>
                  <a:lnTo>
                    <a:pt x="11" y="327"/>
                  </a:lnTo>
                  <a:lnTo>
                    <a:pt x="49" y="213"/>
                  </a:lnTo>
                  <a:lnTo>
                    <a:pt x="104" y="95"/>
                  </a:lnTo>
                  <a:lnTo>
                    <a:pt x="144" y="1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sp>
          <p:nvSpPr>
            <p:cNvPr id="201" name="Google Shape;201;p5"/>
            <p:cNvSpPr/>
            <p:nvPr/>
          </p:nvSpPr>
          <p:spPr>
            <a:xfrm>
              <a:off x="417" y="321"/>
              <a:ext cx="280" cy="355"/>
            </a:xfrm>
            <a:custGeom>
              <a:avLst/>
              <a:gdLst/>
              <a:ahLst/>
              <a:cxnLst/>
              <a:rect l="l" t="t" r="r" b="b"/>
              <a:pathLst>
                <a:path w="280" h="355" extrusionOk="0">
                  <a:moveTo>
                    <a:pt x="280" y="10"/>
                  </a:moveTo>
                  <a:lnTo>
                    <a:pt x="247" y="0"/>
                  </a:lnTo>
                  <a:lnTo>
                    <a:pt x="173" y="95"/>
                  </a:lnTo>
                  <a:lnTo>
                    <a:pt x="157" y="76"/>
                  </a:lnTo>
                  <a:lnTo>
                    <a:pt x="125" y="46"/>
                  </a:lnTo>
                  <a:lnTo>
                    <a:pt x="83" y="34"/>
                  </a:lnTo>
                  <a:lnTo>
                    <a:pt x="40" y="44"/>
                  </a:lnTo>
                  <a:lnTo>
                    <a:pt x="14" y="81"/>
                  </a:lnTo>
                  <a:lnTo>
                    <a:pt x="0" y="147"/>
                  </a:lnTo>
                  <a:lnTo>
                    <a:pt x="0" y="206"/>
                  </a:lnTo>
                  <a:lnTo>
                    <a:pt x="8" y="276"/>
                  </a:lnTo>
                  <a:lnTo>
                    <a:pt x="43" y="331"/>
                  </a:lnTo>
                  <a:lnTo>
                    <a:pt x="83" y="355"/>
                  </a:lnTo>
                  <a:lnTo>
                    <a:pt x="144" y="347"/>
                  </a:lnTo>
                  <a:lnTo>
                    <a:pt x="179" y="306"/>
                  </a:lnTo>
                  <a:lnTo>
                    <a:pt x="199" y="223"/>
                  </a:lnTo>
                  <a:lnTo>
                    <a:pt x="199" y="165"/>
                  </a:lnTo>
                  <a:lnTo>
                    <a:pt x="191" y="129"/>
                  </a:lnTo>
                  <a:lnTo>
                    <a:pt x="280" y="1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sp>
          <p:nvSpPr>
            <p:cNvPr id="202" name="Google Shape;202;p5"/>
            <p:cNvSpPr/>
            <p:nvPr/>
          </p:nvSpPr>
          <p:spPr>
            <a:xfrm>
              <a:off x="390" y="687"/>
              <a:ext cx="283" cy="616"/>
            </a:xfrm>
            <a:custGeom>
              <a:avLst/>
              <a:gdLst/>
              <a:ahLst/>
              <a:cxnLst/>
              <a:rect l="l" t="t" r="r" b="b"/>
              <a:pathLst>
                <a:path w="283" h="616" extrusionOk="0">
                  <a:moveTo>
                    <a:pt x="6" y="537"/>
                  </a:moveTo>
                  <a:lnTo>
                    <a:pt x="46" y="596"/>
                  </a:lnTo>
                  <a:lnTo>
                    <a:pt x="75" y="615"/>
                  </a:lnTo>
                  <a:lnTo>
                    <a:pt x="128" y="616"/>
                  </a:lnTo>
                  <a:lnTo>
                    <a:pt x="188" y="582"/>
                  </a:lnTo>
                  <a:lnTo>
                    <a:pt x="228" y="506"/>
                  </a:lnTo>
                  <a:lnTo>
                    <a:pt x="252" y="393"/>
                  </a:lnTo>
                  <a:lnTo>
                    <a:pt x="277" y="274"/>
                  </a:lnTo>
                  <a:lnTo>
                    <a:pt x="283" y="179"/>
                  </a:lnTo>
                  <a:lnTo>
                    <a:pt x="283" y="95"/>
                  </a:lnTo>
                  <a:lnTo>
                    <a:pt x="252" y="40"/>
                  </a:lnTo>
                  <a:lnTo>
                    <a:pt x="197" y="8"/>
                  </a:lnTo>
                  <a:lnTo>
                    <a:pt x="118" y="0"/>
                  </a:lnTo>
                  <a:lnTo>
                    <a:pt x="67" y="24"/>
                  </a:lnTo>
                  <a:lnTo>
                    <a:pt x="37" y="64"/>
                  </a:lnTo>
                  <a:lnTo>
                    <a:pt x="24" y="195"/>
                  </a:lnTo>
                  <a:lnTo>
                    <a:pt x="0" y="379"/>
                  </a:lnTo>
                  <a:lnTo>
                    <a:pt x="3" y="485"/>
                  </a:lnTo>
                  <a:lnTo>
                    <a:pt x="6" y="53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sp>
          <p:nvSpPr>
            <p:cNvPr id="203" name="Google Shape;203;p5"/>
            <p:cNvSpPr/>
            <p:nvPr/>
          </p:nvSpPr>
          <p:spPr>
            <a:xfrm>
              <a:off x="0" y="-1"/>
              <a:ext cx="465" cy="838"/>
            </a:xfrm>
            <a:custGeom>
              <a:avLst/>
              <a:gdLst/>
              <a:ahLst/>
              <a:cxnLst/>
              <a:rect l="l" t="t" r="r" b="b"/>
              <a:pathLst>
                <a:path w="465" h="838" extrusionOk="0">
                  <a:moveTo>
                    <a:pt x="380" y="680"/>
                  </a:moveTo>
                  <a:lnTo>
                    <a:pt x="449" y="712"/>
                  </a:lnTo>
                  <a:lnTo>
                    <a:pt x="465" y="748"/>
                  </a:lnTo>
                  <a:lnTo>
                    <a:pt x="439" y="838"/>
                  </a:lnTo>
                  <a:lnTo>
                    <a:pt x="359" y="769"/>
                  </a:lnTo>
                  <a:lnTo>
                    <a:pt x="232" y="644"/>
                  </a:lnTo>
                  <a:lnTo>
                    <a:pt x="131" y="501"/>
                  </a:lnTo>
                  <a:lnTo>
                    <a:pt x="85" y="348"/>
                  </a:lnTo>
                  <a:lnTo>
                    <a:pt x="85" y="195"/>
                  </a:lnTo>
                  <a:lnTo>
                    <a:pt x="85" y="137"/>
                  </a:lnTo>
                  <a:lnTo>
                    <a:pt x="0" y="91"/>
                  </a:lnTo>
                  <a:lnTo>
                    <a:pt x="0" y="74"/>
                  </a:lnTo>
                  <a:lnTo>
                    <a:pt x="68" y="95"/>
                  </a:lnTo>
                  <a:lnTo>
                    <a:pt x="74" y="80"/>
                  </a:lnTo>
                  <a:lnTo>
                    <a:pt x="42" y="10"/>
                  </a:lnTo>
                  <a:lnTo>
                    <a:pt x="58" y="0"/>
                  </a:lnTo>
                  <a:lnTo>
                    <a:pt x="85" y="64"/>
                  </a:lnTo>
                  <a:lnTo>
                    <a:pt x="99" y="74"/>
                  </a:lnTo>
                  <a:lnTo>
                    <a:pt x="137" y="0"/>
                  </a:lnTo>
                  <a:lnTo>
                    <a:pt x="153" y="5"/>
                  </a:lnTo>
                  <a:lnTo>
                    <a:pt x="126" y="69"/>
                  </a:lnTo>
                  <a:lnTo>
                    <a:pt x="126" y="85"/>
                  </a:lnTo>
                  <a:lnTo>
                    <a:pt x="211" y="58"/>
                  </a:lnTo>
                  <a:lnTo>
                    <a:pt x="216" y="74"/>
                  </a:lnTo>
                  <a:lnTo>
                    <a:pt x="131" y="105"/>
                  </a:lnTo>
                  <a:lnTo>
                    <a:pt x="121" y="159"/>
                  </a:lnTo>
                  <a:lnTo>
                    <a:pt x="121" y="238"/>
                  </a:lnTo>
                  <a:lnTo>
                    <a:pt x="121" y="322"/>
                  </a:lnTo>
                  <a:lnTo>
                    <a:pt x="126" y="374"/>
                  </a:lnTo>
                  <a:lnTo>
                    <a:pt x="148" y="449"/>
                  </a:lnTo>
                  <a:lnTo>
                    <a:pt x="189" y="522"/>
                  </a:lnTo>
                  <a:lnTo>
                    <a:pt x="264" y="601"/>
                  </a:lnTo>
                  <a:lnTo>
                    <a:pt x="333" y="653"/>
                  </a:lnTo>
                  <a:lnTo>
                    <a:pt x="380" y="68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sp>
          <p:nvSpPr>
            <p:cNvPr id="204" name="Google Shape;204;p5"/>
            <p:cNvSpPr/>
            <p:nvPr/>
          </p:nvSpPr>
          <p:spPr>
            <a:xfrm>
              <a:off x="604" y="142"/>
              <a:ext cx="348" cy="664"/>
            </a:xfrm>
            <a:custGeom>
              <a:avLst/>
              <a:gdLst/>
              <a:ahLst/>
              <a:cxnLst/>
              <a:rect l="l" t="t" r="r" b="b"/>
              <a:pathLst>
                <a:path w="348" h="664" extrusionOk="0">
                  <a:moveTo>
                    <a:pt x="237" y="511"/>
                  </a:moveTo>
                  <a:lnTo>
                    <a:pt x="163" y="549"/>
                  </a:lnTo>
                  <a:lnTo>
                    <a:pt x="89" y="565"/>
                  </a:lnTo>
                  <a:lnTo>
                    <a:pt x="16" y="569"/>
                  </a:lnTo>
                  <a:lnTo>
                    <a:pt x="0" y="585"/>
                  </a:lnTo>
                  <a:lnTo>
                    <a:pt x="0" y="644"/>
                  </a:lnTo>
                  <a:lnTo>
                    <a:pt x="43" y="664"/>
                  </a:lnTo>
                  <a:lnTo>
                    <a:pt x="127" y="633"/>
                  </a:lnTo>
                  <a:lnTo>
                    <a:pt x="237" y="585"/>
                  </a:lnTo>
                  <a:lnTo>
                    <a:pt x="305" y="538"/>
                  </a:lnTo>
                  <a:lnTo>
                    <a:pt x="348" y="501"/>
                  </a:lnTo>
                  <a:lnTo>
                    <a:pt x="338" y="385"/>
                  </a:lnTo>
                  <a:lnTo>
                    <a:pt x="291" y="243"/>
                  </a:lnTo>
                  <a:lnTo>
                    <a:pt x="258" y="164"/>
                  </a:lnTo>
                  <a:lnTo>
                    <a:pt x="253" y="121"/>
                  </a:lnTo>
                  <a:lnTo>
                    <a:pt x="316" y="69"/>
                  </a:lnTo>
                  <a:lnTo>
                    <a:pt x="311" y="53"/>
                  </a:lnTo>
                  <a:lnTo>
                    <a:pt x="264" y="91"/>
                  </a:lnTo>
                  <a:lnTo>
                    <a:pt x="253" y="80"/>
                  </a:lnTo>
                  <a:lnTo>
                    <a:pt x="275" y="5"/>
                  </a:lnTo>
                  <a:lnTo>
                    <a:pt x="258" y="5"/>
                  </a:lnTo>
                  <a:lnTo>
                    <a:pt x="237" y="74"/>
                  </a:lnTo>
                  <a:lnTo>
                    <a:pt x="226" y="69"/>
                  </a:lnTo>
                  <a:lnTo>
                    <a:pt x="217" y="0"/>
                  </a:lnTo>
                  <a:lnTo>
                    <a:pt x="195" y="5"/>
                  </a:lnTo>
                  <a:lnTo>
                    <a:pt x="212" y="85"/>
                  </a:lnTo>
                  <a:lnTo>
                    <a:pt x="201" y="85"/>
                  </a:lnTo>
                  <a:lnTo>
                    <a:pt x="142" y="37"/>
                  </a:lnTo>
                  <a:lnTo>
                    <a:pt x="136" y="53"/>
                  </a:lnTo>
                  <a:lnTo>
                    <a:pt x="190" y="105"/>
                  </a:lnTo>
                  <a:lnTo>
                    <a:pt x="212" y="137"/>
                  </a:lnTo>
                  <a:lnTo>
                    <a:pt x="226" y="195"/>
                  </a:lnTo>
                  <a:lnTo>
                    <a:pt x="258" y="284"/>
                  </a:lnTo>
                  <a:lnTo>
                    <a:pt x="285" y="379"/>
                  </a:lnTo>
                  <a:lnTo>
                    <a:pt x="285" y="459"/>
                  </a:lnTo>
                  <a:lnTo>
                    <a:pt x="285" y="490"/>
                  </a:lnTo>
                  <a:lnTo>
                    <a:pt x="237" y="511"/>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XCCW Joined 1a" panose="03050602040000000000"/>
                <a:ea typeface="Times New Roman"/>
                <a:cs typeface="Times New Roman"/>
                <a:sym typeface="Times New Roman"/>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6"/>
          <p:cNvPicPr preferRelativeResize="0"/>
          <p:nvPr/>
        </p:nvPicPr>
        <p:blipFill rotWithShape="1">
          <a:blip r:embed="rId3">
            <a:alphaModFix/>
          </a:blip>
          <a:srcRect/>
          <a:stretch/>
        </p:blipFill>
        <p:spPr>
          <a:xfrm>
            <a:off x="1666875" y="1500187"/>
            <a:ext cx="5810250" cy="3857625"/>
          </a:xfrm>
          <a:prstGeom prst="rect">
            <a:avLst/>
          </a:prstGeom>
          <a:noFill/>
          <a:ln>
            <a:noFill/>
          </a:ln>
        </p:spPr>
      </p:pic>
      <p:sp>
        <p:nvSpPr>
          <p:cNvPr id="210" name="Google Shape;210;p6"/>
          <p:cNvSpPr txBox="1"/>
          <p:nvPr/>
        </p:nvSpPr>
        <p:spPr>
          <a:xfrm>
            <a:off x="852487" y="620712"/>
            <a:ext cx="6624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dirty="0">
                <a:solidFill>
                  <a:schemeClr val="lt1"/>
                </a:solidFill>
                <a:latin typeface="XCCW Joined 1a" panose="03050602040000000000"/>
                <a:sym typeface="Arial"/>
              </a:rPr>
              <a:t>St. Mary’s phonics scheme….</a:t>
            </a:r>
            <a:endParaRPr sz="1400" b="0" i="0" u="none" strike="noStrike" cap="none" dirty="0">
              <a:solidFill>
                <a:srgbClr val="000000"/>
              </a:solidFill>
              <a:latin typeface="XCCW Joined 1a" panose="03050602040000000000"/>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7"/>
          <p:cNvSpPr txBox="1"/>
          <p:nvPr/>
        </p:nvSpPr>
        <p:spPr>
          <a:xfrm>
            <a:off x="457200" y="274637"/>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1" i="0" u="sng" strike="noStrike" cap="none" dirty="0">
                <a:solidFill>
                  <a:schemeClr val="lt2"/>
                </a:solidFill>
                <a:latin typeface="XCCW Joined 1a" panose="03050602040000000000"/>
                <a:sym typeface="Arial"/>
              </a:rPr>
              <a:t>Phase 2 - Writing</a:t>
            </a:r>
            <a:endParaRPr sz="1400" b="0" i="0" u="none" strike="noStrike" cap="none" dirty="0">
              <a:solidFill>
                <a:srgbClr val="000000"/>
              </a:solidFill>
              <a:latin typeface="XCCW Joined 1a" panose="03050602040000000000"/>
              <a:sym typeface="Arial"/>
            </a:endParaRPr>
          </a:p>
        </p:txBody>
      </p:sp>
      <p:sp>
        <p:nvSpPr>
          <p:cNvPr id="216" name="Google Shape;216;p7"/>
          <p:cNvSpPr txBox="1"/>
          <p:nvPr/>
        </p:nvSpPr>
        <p:spPr>
          <a:xfrm>
            <a:off x="457200" y="1196975"/>
            <a:ext cx="8229600" cy="547211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hlink"/>
              </a:buClr>
              <a:buSzPts val="1440"/>
              <a:buFont typeface="Noto Sans Symbols"/>
              <a:buChar char="■"/>
            </a:pPr>
            <a:r>
              <a:rPr lang="en-US" sz="2000" b="0" i="0" u="none" strike="noStrike" cap="none" dirty="0">
                <a:solidFill>
                  <a:schemeClr val="lt1"/>
                </a:solidFill>
                <a:latin typeface="XCCW Joined 1a" panose="03050602040000000000"/>
                <a:sym typeface="Arial"/>
              </a:rPr>
              <a:t>Until this point, the children have not been taught to form letters correctly.</a:t>
            </a:r>
            <a:endParaRPr sz="1200" b="0" i="0" u="none" strike="noStrike" cap="none" dirty="0">
              <a:solidFill>
                <a:srgbClr val="000000"/>
              </a:solidFill>
              <a:latin typeface="XCCW Joined 1a" panose="03050602040000000000"/>
              <a:sym typeface="Arial"/>
            </a:endParaRPr>
          </a:p>
          <a:p>
            <a:pPr marL="342900" marR="0" lvl="0" indent="-342900" algn="l" rtl="0">
              <a:lnSpc>
                <a:spcPct val="100000"/>
              </a:lnSpc>
              <a:spcBef>
                <a:spcPts val="480"/>
              </a:spcBef>
              <a:spcAft>
                <a:spcPts val="0"/>
              </a:spcAft>
              <a:buClr>
                <a:schemeClr val="lt1"/>
              </a:buClr>
              <a:buSzPts val="2400"/>
              <a:buFont typeface="Times New Roman"/>
              <a:buNone/>
            </a:pPr>
            <a:endParaRPr sz="2000" b="0" i="0" u="none" strike="noStrike" cap="none" dirty="0">
              <a:solidFill>
                <a:schemeClr val="lt1"/>
              </a:solidFill>
              <a:latin typeface="XCCW Joined 1a" panose="03050602040000000000"/>
              <a:sym typeface="Arial"/>
            </a:endParaRPr>
          </a:p>
          <a:p>
            <a:pPr marL="342900" marR="0" lvl="0" indent="-342900" algn="l" rtl="0">
              <a:lnSpc>
                <a:spcPct val="100000"/>
              </a:lnSpc>
              <a:spcBef>
                <a:spcPts val="480"/>
              </a:spcBef>
              <a:spcAft>
                <a:spcPts val="0"/>
              </a:spcAft>
              <a:buClr>
                <a:schemeClr val="hlink"/>
              </a:buClr>
              <a:buSzPts val="1440"/>
              <a:buFont typeface="Noto Sans Symbols"/>
              <a:buChar char="■"/>
            </a:pPr>
            <a:r>
              <a:rPr lang="en-US" sz="2000" b="0" i="0" u="none" strike="noStrike" cap="none" dirty="0">
                <a:solidFill>
                  <a:schemeClr val="lt1"/>
                </a:solidFill>
                <a:latin typeface="XCCW Joined 1a" panose="03050602040000000000"/>
                <a:sym typeface="Arial"/>
              </a:rPr>
              <a:t>We have been doing lots of work in Physical Development to get ourselves ready for writing, l</a:t>
            </a:r>
            <a:r>
              <a:rPr lang="en-US" sz="2000" dirty="0">
                <a:solidFill>
                  <a:schemeClr val="lt1"/>
                </a:solidFill>
                <a:latin typeface="XCCW Joined 1a" panose="03050602040000000000"/>
              </a:rPr>
              <a:t>ines and shapes in preparation for writing - the children will all develop at different rates. A few are successfully forming letters, some are not ready yet. Don’t worry, the children will develop at their own speed and will get there when they’re ready. </a:t>
            </a:r>
            <a:endParaRPr sz="1200" b="0" i="0" u="none" strike="noStrike" cap="none" dirty="0">
              <a:solidFill>
                <a:srgbClr val="000000"/>
              </a:solidFill>
              <a:latin typeface="XCCW Joined 1a" panose="03050602040000000000"/>
              <a:sym typeface="Arial"/>
            </a:endParaRPr>
          </a:p>
          <a:p>
            <a:pPr marL="342900" marR="0" lvl="0" indent="-251459" algn="l" rtl="0">
              <a:lnSpc>
                <a:spcPct val="100000"/>
              </a:lnSpc>
              <a:spcBef>
                <a:spcPts val="480"/>
              </a:spcBef>
              <a:spcAft>
                <a:spcPts val="0"/>
              </a:spcAft>
              <a:buClr>
                <a:schemeClr val="hlink"/>
              </a:buClr>
              <a:buSzPts val="1440"/>
              <a:buFont typeface="Noto Sans Symbols"/>
              <a:buNone/>
            </a:pPr>
            <a:endParaRPr sz="2000" b="0" i="0" u="none" strike="noStrike" cap="none" dirty="0">
              <a:solidFill>
                <a:schemeClr val="lt1"/>
              </a:solidFill>
              <a:latin typeface="XCCW Joined 1a" panose="03050602040000000000"/>
              <a:sym typeface="Arial"/>
            </a:endParaRPr>
          </a:p>
          <a:p>
            <a:pPr marL="342900" marR="0" lvl="0" indent="-342900" algn="l" rtl="0">
              <a:lnSpc>
                <a:spcPct val="100000"/>
              </a:lnSpc>
              <a:spcBef>
                <a:spcPts val="480"/>
              </a:spcBef>
              <a:spcAft>
                <a:spcPts val="0"/>
              </a:spcAft>
              <a:buClr>
                <a:schemeClr val="hlink"/>
              </a:buClr>
              <a:buSzPts val="1440"/>
              <a:buFont typeface="Noto Sans Symbols"/>
              <a:buChar char="■"/>
            </a:pPr>
            <a:r>
              <a:rPr lang="en-US" sz="2000" b="0" i="0" u="none" strike="noStrike" cap="none" dirty="0">
                <a:solidFill>
                  <a:schemeClr val="lt1"/>
                </a:solidFill>
                <a:latin typeface="XCCW Joined 1a" panose="03050602040000000000"/>
                <a:sym typeface="Arial"/>
              </a:rPr>
              <a:t>They start by writing these in the air, in the salt, flour, in paint, using chal</a:t>
            </a:r>
            <a:r>
              <a:rPr lang="en-US" sz="2000" dirty="0">
                <a:solidFill>
                  <a:schemeClr val="lt1"/>
                </a:solidFill>
                <a:latin typeface="XCCW Joined 1a" panose="03050602040000000000"/>
              </a:rPr>
              <a:t>ks and </a:t>
            </a:r>
            <a:r>
              <a:rPr lang="en-US" sz="2000" b="0" i="0" u="none" strike="noStrike" cap="none" dirty="0">
                <a:solidFill>
                  <a:schemeClr val="lt1"/>
                </a:solidFill>
                <a:latin typeface="XCCW Joined 1a" panose="03050602040000000000"/>
                <a:sym typeface="Arial"/>
              </a:rPr>
              <a:t>on each others backs - and </a:t>
            </a:r>
            <a:r>
              <a:rPr lang="en-US" sz="2000" dirty="0">
                <a:solidFill>
                  <a:schemeClr val="lt1"/>
                </a:solidFill>
                <a:latin typeface="XCCW Joined 1a" panose="03050602040000000000"/>
              </a:rPr>
              <a:t>when</a:t>
            </a:r>
            <a:r>
              <a:rPr lang="en-US" sz="2000" b="0" i="0" u="none" strike="noStrike" cap="none" dirty="0">
                <a:solidFill>
                  <a:schemeClr val="lt1"/>
                </a:solidFill>
                <a:latin typeface="XCCW Joined 1a" panose="03050602040000000000"/>
                <a:sym typeface="Arial"/>
              </a:rPr>
              <a:t> appropriate with a pencil.</a:t>
            </a:r>
            <a:endParaRPr sz="1200" b="0" i="0" u="none" strike="noStrike" cap="none" dirty="0">
              <a:solidFill>
                <a:srgbClr val="000000"/>
              </a:solidFill>
              <a:latin typeface="XCCW Joined 1a" panose="03050602040000000000"/>
              <a:sym typeface="Arial"/>
            </a:endParaRPr>
          </a:p>
          <a:p>
            <a:pPr marL="0" marR="0" lvl="0" indent="0" algn="l" rtl="0">
              <a:lnSpc>
                <a:spcPct val="100000"/>
              </a:lnSpc>
              <a:spcBef>
                <a:spcPts val="0"/>
              </a:spcBef>
              <a:spcAft>
                <a:spcPts val="0"/>
              </a:spcAft>
              <a:buClr>
                <a:srgbClr val="000000"/>
              </a:buClr>
              <a:buSzPts val="2400"/>
              <a:buFont typeface="Arial"/>
              <a:buNone/>
            </a:pPr>
            <a:endParaRPr sz="2000" b="0" i="0" u="none" strike="noStrike" cap="none" dirty="0">
              <a:solidFill>
                <a:schemeClr val="lt1"/>
              </a:solidFill>
              <a:latin typeface="XCCW Joined 1a" panose="03050602040000000000"/>
              <a:sym typeface="Arial"/>
            </a:endParaRPr>
          </a:p>
        </p:txBody>
      </p:sp>
      <p:pic>
        <p:nvPicPr>
          <p:cNvPr id="217" name="Google Shape;217;p7" descr="j0299565"/>
          <p:cNvPicPr preferRelativeResize="0"/>
          <p:nvPr/>
        </p:nvPicPr>
        <p:blipFill rotWithShape="1">
          <a:blip r:embed="rId3">
            <a:alphaModFix/>
          </a:blip>
          <a:srcRect/>
          <a:stretch/>
        </p:blipFill>
        <p:spPr>
          <a:xfrm>
            <a:off x="8370887" y="5373687"/>
            <a:ext cx="631825" cy="1295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0"/>
          <p:cNvSpPr txBox="1">
            <a:spLocks noGrp="1"/>
          </p:cNvSpPr>
          <p:nvPr>
            <p:ph type="title"/>
          </p:nvPr>
        </p:nvSpPr>
        <p:spPr>
          <a:xfrm>
            <a:off x="468312" y="188912"/>
            <a:ext cx="8229600" cy="922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dirty="0">
                <a:solidFill>
                  <a:schemeClr val="lt2"/>
                </a:solidFill>
                <a:latin typeface="XCCW Joined 1a" panose="03050602040000000000"/>
                <a:ea typeface="Arial"/>
                <a:cs typeface="Arial"/>
                <a:sym typeface="Arial"/>
              </a:rPr>
              <a:t>Reading Books</a:t>
            </a:r>
            <a:endParaRPr dirty="0">
              <a:latin typeface="XCCW Joined 1a" panose="03050602040000000000"/>
            </a:endParaRPr>
          </a:p>
        </p:txBody>
      </p:sp>
      <p:sp>
        <p:nvSpPr>
          <p:cNvPr id="223" name="Google Shape;223;p10"/>
          <p:cNvSpPr txBox="1">
            <a:spLocks noGrp="1"/>
          </p:cNvSpPr>
          <p:nvPr>
            <p:ph type="body" idx="1"/>
          </p:nvPr>
        </p:nvSpPr>
        <p:spPr>
          <a:xfrm>
            <a:off x="468312" y="1268412"/>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hlink"/>
              </a:buClr>
              <a:buSzPts val="1680"/>
              <a:buFont typeface="Noto Sans Symbols"/>
              <a:buChar char="■"/>
            </a:pPr>
            <a:r>
              <a:rPr lang="en-US" sz="2000" dirty="0">
                <a:latin typeface="XCCW Joined 1a" panose="03050602040000000000"/>
                <a:ea typeface="Arial"/>
                <a:cs typeface="Arial"/>
                <a:sym typeface="Arial"/>
              </a:rPr>
              <a:t>Most</a:t>
            </a:r>
            <a:r>
              <a:rPr lang="en-US" sz="2000" b="0" i="0" u="none" dirty="0">
                <a:solidFill>
                  <a:schemeClr val="lt1"/>
                </a:solidFill>
                <a:latin typeface="XCCW Joined 1a" panose="03050602040000000000"/>
                <a:ea typeface="Arial"/>
                <a:cs typeface="Arial"/>
                <a:sym typeface="Arial"/>
              </a:rPr>
              <a:t> children will</a:t>
            </a:r>
            <a:r>
              <a:rPr lang="en-US" sz="2000" dirty="0">
                <a:latin typeface="XCCW Joined 1a" panose="03050602040000000000"/>
                <a:ea typeface="Arial"/>
                <a:cs typeface="Arial"/>
                <a:sym typeface="Arial"/>
              </a:rPr>
              <a:t> already</a:t>
            </a:r>
            <a:r>
              <a:rPr lang="en-US" sz="2000" b="0" i="0" u="none" dirty="0">
                <a:solidFill>
                  <a:schemeClr val="lt1"/>
                </a:solidFill>
                <a:latin typeface="XCCW Joined 1a" panose="03050602040000000000"/>
                <a:ea typeface="Arial"/>
                <a:cs typeface="Arial"/>
                <a:sym typeface="Arial"/>
              </a:rPr>
              <a:t> </a:t>
            </a:r>
            <a:r>
              <a:rPr lang="en-US" sz="2000" dirty="0">
                <a:latin typeface="XCCW Joined 1a" panose="03050602040000000000"/>
                <a:ea typeface="Arial"/>
                <a:cs typeface="Arial"/>
                <a:sym typeface="Arial"/>
              </a:rPr>
              <a:t>have a</a:t>
            </a:r>
            <a:r>
              <a:rPr lang="en-US" sz="2000" b="0" i="0" u="none" dirty="0">
                <a:solidFill>
                  <a:schemeClr val="lt1"/>
                </a:solidFill>
                <a:latin typeface="XCCW Joined 1a" panose="03050602040000000000"/>
                <a:ea typeface="Arial"/>
                <a:cs typeface="Arial"/>
                <a:sym typeface="Arial"/>
              </a:rPr>
              <a:t> sharing reading book from school</a:t>
            </a:r>
            <a:r>
              <a:rPr lang="en-US" sz="2000" dirty="0">
                <a:latin typeface="XCCW Joined 1a" panose="03050602040000000000"/>
                <a:ea typeface="Arial"/>
                <a:cs typeface="Arial"/>
                <a:sym typeface="Arial"/>
              </a:rPr>
              <a:t>.</a:t>
            </a:r>
          </a:p>
          <a:p>
            <a:pPr marL="342900" lvl="0" indent="-342900" algn="l" rtl="0">
              <a:lnSpc>
                <a:spcPct val="80000"/>
              </a:lnSpc>
              <a:spcBef>
                <a:spcPts val="0"/>
              </a:spcBef>
              <a:spcAft>
                <a:spcPts val="0"/>
              </a:spcAft>
              <a:buClr>
                <a:schemeClr val="hlink"/>
              </a:buClr>
              <a:buSzPts val="1680"/>
              <a:buFont typeface="Noto Sans Symbols"/>
              <a:buChar char="■"/>
            </a:pPr>
            <a:endParaRPr lang="en-US" sz="2000" dirty="0">
              <a:latin typeface="XCCW Joined 1a" panose="03050602040000000000"/>
              <a:ea typeface="Arial"/>
              <a:cs typeface="Arial"/>
              <a:sym typeface="Arial"/>
            </a:endParaRPr>
          </a:p>
          <a:p>
            <a:pPr marL="342900" lvl="0" indent="-342900">
              <a:lnSpc>
                <a:spcPct val="80000"/>
              </a:lnSpc>
              <a:spcBef>
                <a:spcPts val="0"/>
              </a:spcBef>
              <a:buSzPts val="1680"/>
            </a:pPr>
            <a:r>
              <a:rPr lang="en-GB" sz="2000" dirty="0">
                <a:latin typeface="XCCW Joined 1a" panose="03050602040000000000"/>
                <a:ea typeface="Arial"/>
                <a:cs typeface="Arial"/>
                <a:sym typeface="Arial"/>
              </a:rPr>
              <a:t>When reading the Big Cat Phonic Reading Scheme Books it is important that phonics is the first and main strategy used to decode the words. Books will be carefully matched to the phonemes they have been taught. Children will be taught to read ‘tricky’ words by sight.</a:t>
            </a:r>
            <a:endParaRPr sz="2000" b="0" i="0" u="none" dirty="0">
              <a:solidFill>
                <a:schemeClr val="lt1"/>
              </a:solidFill>
              <a:latin typeface="XCCW Joined 1a" panose="03050602040000000000"/>
              <a:ea typeface="Arial"/>
              <a:cs typeface="Arial"/>
              <a:sym typeface="Arial"/>
            </a:endParaRPr>
          </a:p>
          <a:p>
            <a:pPr marL="342900" lvl="0" indent="0" algn="l" rtl="0">
              <a:lnSpc>
                <a:spcPct val="80000"/>
              </a:lnSpc>
              <a:spcBef>
                <a:spcPts val="0"/>
              </a:spcBef>
              <a:spcAft>
                <a:spcPts val="0"/>
              </a:spcAft>
              <a:buSzPts val="1080"/>
              <a:buNone/>
            </a:pPr>
            <a:endParaRPr sz="2000" dirty="0">
              <a:latin typeface="XCCW Joined 1a" panose="03050602040000000000"/>
              <a:ea typeface="Arial"/>
              <a:cs typeface="Arial"/>
              <a:sym typeface="Arial"/>
            </a:endParaRPr>
          </a:p>
          <a:p>
            <a:pPr marL="342900" lvl="0" indent="-342900" algn="l" rtl="0">
              <a:lnSpc>
                <a:spcPct val="80000"/>
              </a:lnSpc>
              <a:spcBef>
                <a:spcPts val="560"/>
              </a:spcBef>
              <a:spcAft>
                <a:spcPts val="0"/>
              </a:spcAft>
              <a:buClr>
                <a:schemeClr val="hlink"/>
              </a:buClr>
              <a:buSzPts val="1680"/>
              <a:buFont typeface="Noto Sans Symbols"/>
              <a:buChar char="■"/>
            </a:pPr>
            <a:r>
              <a:rPr lang="en-US" sz="2000" b="0" i="0" u="none" dirty="0">
                <a:solidFill>
                  <a:schemeClr val="lt1"/>
                </a:solidFill>
                <a:latin typeface="XCCW Joined 1a" panose="03050602040000000000"/>
                <a:ea typeface="Arial"/>
                <a:cs typeface="Arial"/>
                <a:sym typeface="Arial"/>
              </a:rPr>
              <a:t>Please read with your children as often as possible and write in their reading log.  </a:t>
            </a:r>
            <a:endParaRPr sz="2400" dirty="0">
              <a:latin typeface="XCCW Joined 1a" panose="03050602040000000000"/>
            </a:endParaRPr>
          </a:p>
          <a:p>
            <a:pPr marL="342900" lvl="0" indent="-308610" algn="l" rtl="0">
              <a:lnSpc>
                <a:spcPct val="80000"/>
              </a:lnSpc>
              <a:spcBef>
                <a:spcPts val="180"/>
              </a:spcBef>
              <a:spcAft>
                <a:spcPts val="0"/>
              </a:spcAft>
              <a:buClr>
                <a:schemeClr val="hlink"/>
              </a:buClr>
              <a:buSzPts val="540"/>
              <a:buFont typeface="Noto Sans Symbols"/>
              <a:buNone/>
            </a:pPr>
            <a:endParaRPr sz="700" b="0" i="0" u="none" dirty="0">
              <a:solidFill>
                <a:schemeClr val="lt1"/>
              </a:solidFill>
              <a:latin typeface="XCCW Joined 1a" panose="03050602040000000000"/>
              <a:ea typeface="Arial"/>
              <a:cs typeface="Arial"/>
              <a:sym typeface="Arial"/>
            </a:endParaRPr>
          </a:p>
          <a:p>
            <a:pPr marL="342900" lvl="0" indent="-342900" algn="l" rtl="0">
              <a:lnSpc>
                <a:spcPct val="80000"/>
              </a:lnSpc>
              <a:spcBef>
                <a:spcPts val="560"/>
              </a:spcBef>
              <a:spcAft>
                <a:spcPts val="0"/>
              </a:spcAft>
              <a:buClr>
                <a:schemeClr val="hlink"/>
              </a:buClr>
              <a:buSzPts val="1680"/>
              <a:buFont typeface="Noto Sans Symbols"/>
              <a:buChar char="■"/>
            </a:pPr>
            <a:r>
              <a:rPr lang="en-US" sz="2000" b="0" i="0" u="none" dirty="0">
                <a:solidFill>
                  <a:schemeClr val="lt1"/>
                </a:solidFill>
                <a:latin typeface="XCCW Joined 1a" panose="03050602040000000000"/>
                <a:ea typeface="Arial"/>
                <a:cs typeface="Arial"/>
                <a:sym typeface="Arial"/>
              </a:rPr>
              <a:t>They should also be encouraged to read ‘real’ books from home or the library. We </a:t>
            </a:r>
            <a:r>
              <a:rPr lang="en-US" sz="2000" dirty="0">
                <a:latin typeface="XCCW Joined 1a" panose="03050602040000000000"/>
                <a:ea typeface="Arial"/>
                <a:cs typeface="Arial"/>
                <a:sym typeface="Arial"/>
              </a:rPr>
              <a:t>are hoping to</a:t>
            </a:r>
            <a:r>
              <a:rPr lang="en-US" sz="2000" b="0" i="0" u="none" dirty="0">
                <a:solidFill>
                  <a:schemeClr val="lt1"/>
                </a:solidFill>
                <a:latin typeface="XCCW Joined 1a" panose="03050602040000000000"/>
                <a:ea typeface="Arial"/>
                <a:cs typeface="Arial"/>
                <a:sym typeface="Arial"/>
              </a:rPr>
              <a:t> visit the village library in November. Please try and take your child down and have a look at the lovely children's section.</a:t>
            </a:r>
            <a:endParaRPr sz="2400" dirty="0">
              <a:latin typeface="XCCW Joined 1a" panose="03050602040000000000"/>
            </a:endParaRPr>
          </a:p>
        </p:txBody>
      </p:sp>
      <p:pic>
        <p:nvPicPr>
          <p:cNvPr id="224" name="Google Shape;224;p10" descr="C:\Users\Emma\AppData\Local\Microsoft\Windows\Temporary Internet Files\Content.IE5\3LE36XDR\MC900088956[1].wmf"/>
          <p:cNvPicPr preferRelativeResize="0"/>
          <p:nvPr/>
        </p:nvPicPr>
        <p:blipFill rotWithShape="1">
          <a:blip r:embed="rId3">
            <a:alphaModFix/>
          </a:blip>
          <a:srcRect/>
          <a:stretch/>
        </p:blipFill>
        <p:spPr>
          <a:xfrm>
            <a:off x="7308850" y="5627687"/>
            <a:ext cx="1944687" cy="1206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13"/>
          <p:cNvPicPr preferRelativeResize="0">
            <a:picLocks noGrp="1"/>
          </p:cNvPicPr>
          <p:nvPr>
            <p:ph type="body" idx="1"/>
          </p:nvPr>
        </p:nvPicPr>
        <p:blipFill rotWithShape="1">
          <a:blip r:embed="rId3">
            <a:alphaModFix/>
          </a:blip>
          <a:srcRect/>
          <a:stretch/>
        </p:blipFill>
        <p:spPr>
          <a:xfrm>
            <a:off x="2987675" y="2119798"/>
            <a:ext cx="3108325" cy="4530725"/>
          </a:xfrm>
          <a:prstGeom prst="rect">
            <a:avLst/>
          </a:prstGeom>
          <a:noFill/>
          <a:ln>
            <a:noFill/>
          </a:ln>
        </p:spPr>
      </p:pic>
      <p:pic>
        <p:nvPicPr>
          <p:cNvPr id="242" name="Google Shape;242;p13"/>
          <p:cNvPicPr preferRelativeResize="0"/>
          <p:nvPr/>
        </p:nvPicPr>
        <p:blipFill rotWithShape="1">
          <a:blip r:embed="rId4">
            <a:alphaModFix/>
          </a:blip>
          <a:srcRect/>
          <a:stretch/>
        </p:blipFill>
        <p:spPr>
          <a:xfrm>
            <a:off x="1763712" y="188912"/>
            <a:ext cx="6048375" cy="19446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8"/>
          <p:cNvSpPr txBox="1">
            <a:spLocks noGrp="1"/>
          </p:cNvSpPr>
          <p:nvPr>
            <p:ph type="title"/>
          </p:nvPr>
        </p:nvSpPr>
        <p:spPr>
          <a:xfrm>
            <a:off x="457200" y="53975"/>
            <a:ext cx="8229600" cy="74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2800"/>
              <a:buFont typeface="Arial"/>
              <a:buNone/>
            </a:pPr>
            <a:r>
              <a:rPr lang="en-US" sz="2800" b="1" i="0" u="none" dirty="0" err="1">
                <a:solidFill>
                  <a:schemeClr val="lt2"/>
                </a:solidFill>
                <a:latin typeface="XCCW Joined 1a" panose="03050602040000000000"/>
                <a:ea typeface="Arial"/>
                <a:cs typeface="Arial"/>
                <a:sym typeface="Arial"/>
              </a:rPr>
              <a:t>Maths</a:t>
            </a:r>
            <a:r>
              <a:rPr lang="en-US" sz="2800" b="1" i="0" u="none" dirty="0">
                <a:solidFill>
                  <a:schemeClr val="lt2"/>
                </a:solidFill>
                <a:latin typeface="XCCW Joined 1a" panose="03050602040000000000"/>
                <a:ea typeface="Arial"/>
                <a:cs typeface="Arial"/>
                <a:sym typeface="Arial"/>
              </a:rPr>
              <a:t> Resources</a:t>
            </a:r>
            <a:endParaRPr dirty="0">
              <a:latin typeface="XCCW Joined 1a" panose="03050602040000000000"/>
            </a:endParaRPr>
          </a:p>
        </p:txBody>
      </p:sp>
      <p:sp>
        <p:nvSpPr>
          <p:cNvPr id="248" name="Google Shape;248;p8"/>
          <p:cNvSpPr txBox="1">
            <a:spLocks noGrp="1"/>
          </p:cNvSpPr>
          <p:nvPr>
            <p:ph type="body" idx="1"/>
          </p:nvPr>
        </p:nvSpPr>
        <p:spPr>
          <a:xfrm>
            <a:off x="457200" y="634200"/>
            <a:ext cx="8229600" cy="1371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SzPts val="1080"/>
              <a:buNone/>
            </a:pPr>
            <a:r>
              <a:rPr lang="en-US" sz="2400" dirty="0" err="1">
                <a:latin typeface="XCCW Joined 1a" panose="03050602040000000000"/>
                <a:ea typeface="Arial"/>
                <a:cs typeface="Arial"/>
                <a:sym typeface="Arial"/>
              </a:rPr>
              <a:t>Subitising</a:t>
            </a:r>
            <a:endParaRPr sz="2400" dirty="0">
              <a:latin typeface="XCCW Joined 1a" panose="03050602040000000000"/>
              <a:ea typeface="Arial"/>
              <a:cs typeface="Arial"/>
              <a:sym typeface="Arial"/>
            </a:endParaRPr>
          </a:p>
          <a:p>
            <a:pPr marL="0" marR="0" lvl="0" indent="0" algn="l" rtl="0">
              <a:lnSpc>
                <a:spcPct val="100000"/>
              </a:lnSpc>
              <a:spcBef>
                <a:spcPts val="480"/>
              </a:spcBef>
              <a:spcAft>
                <a:spcPts val="0"/>
              </a:spcAft>
              <a:buSzPts val="1080"/>
              <a:buNone/>
            </a:pPr>
            <a:r>
              <a:rPr lang="en-US" sz="2400" dirty="0" err="1">
                <a:latin typeface="XCCW Joined 1a" panose="03050602040000000000"/>
                <a:ea typeface="Arial"/>
                <a:cs typeface="Arial"/>
                <a:sym typeface="Arial"/>
              </a:rPr>
              <a:t>Subitising</a:t>
            </a:r>
            <a:r>
              <a:rPr lang="en-US" sz="2400" dirty="0">
                <a:latin typeface="XCCW Joined 1a" panose="03050602040000000000"/>
                <a:ea typeface="Arial"/>
                <a:cs typeface="Arial"/>
                <a:sym typeface="Arial"/>
              </a:rPr>
              <a:t> is the ability to look at a small set of objects and instantly know how many there are without counting them.</a:t>
            </a:r>
            <a:endParaRPr sz="2400" dirty="0">
              <a:latin typeface="XCCW Joined 1a" panose="03050602040000000000"/>
              <a:ea typeface="Arial"/>
              <a:cs typeface="Arial"/>
              <a:sym typeface="Arial"/>
            </a:endParaRPr>
          </a:p>
          <a:p>
            <a:pPr marL="0" marR="0" lvl="0" indent="0" algn="l" rtl="0">
              <a:lnSpc>
                <a:spcPct val="100000"/>
              </a:lnSpc>
              <a:spcBef>
                <a:spcPts val="480"/>
              </a:spcBef>
              <a:spcAft>
                <a:spcPts val="0"/>
              </a:spcAft>
              <a:buSzPts val="1080"/>
              <a:buNone/>
            </a:pPr>
            <a:endParaRPr sz="2400" dirty="0">
              <a:latin typeface="XCCW Joined 1a" panose="03050602040000000000"/>
              <a:ea typeface="Arial"/>
              <a:cs typeface="Arial"/>
              <a:sym typeface="Arial"/>
            </a:endParaRPr>
          </a:p>
          <a:p>
            <a:pPr marL="0" marR="0" lvl="0" indent="0" algn="l" rtl="0">
              <a:lnSpc>
                <a:spcPct val="100000"/>
              </a:lnSpc>
              <a:spcBef>
                <a:spcPts val="480"/>
              </a:spcBef>
              <a:spcAft>
                <a:spcPts val="0"/>
              </a:spcAft>
              <a:buClr>
                <a:schemeClr val="hlink"/>
              </a:buClr>
              <a:buSzPts val="1440"/>
              <a:buFont typeface="Noto Sans Symbols"/>
              <a:buNone/>
            </a:pPr>
            <a:endParaRPr sz="2400" b="0" i="0" u="none" strike="noStrike" cap="none" dirty="0">
              <a:solidFill>
                <a:schemeClr val="lt1"/>
              </a:solidFill>
              <a:latin typeface="XCCW Joined 1a" panose="03050602040000000000"/>
              <a:ea typeface="Arial"/>
              <a:cs typeface="Arial"/>
              <a:sym typeface="Arial"/>
            </a:endParaRPr>
          </a:p>
          <a:p>
            <a:pPr marL="0" marR="0" lvl="0" indent="0" algn="l" rtl="0">
              <a:lnSpc>
                <a:spcPct val="100000"/>
              </a:lnSpc>
              <a:spcBef>
                <a:spcPts val="480"/>
              </a:spcBef>
              <a:spcAft>
                <a:spcPts val="0"/>
              </a:spcAft>
              <a:buClr>
                <a:schemeClr val="hlink"/>
              </a:buClr>
              <a:buSzPts val="1440"/>
              <a:buFont typeface="Noto Sans Symbols"/>
              <a:buNone/>
            </a:pPr>
            <a:endParaRPr dirty="0">
              <a:latin typeface="XCCW Joined 1a" panose="03050602040000000000"/>
            </a:endParaRPr>
          </a:p>
        </p:txBody>
      </p:sp>
      <p:pic>
        <p:nvPicPr>
          <p:cNvPr id="249" name="Google Shape;249;p8"/>
          <p:cNvPicPr preferRelativeResize="0"/>
          <p:nvPr/>
        </p:nvPicPr>
        <p:blipFill>
          <a:blip r:embed="rId3">
            <a:alphaModFix/>
          </a:blip>
          <a:stretch>
            <a:fillRect/>
          </a:stretch>
        </p:blipFill>
        <p:spPr>
          <a:xfrm>
            <a:off x="4456425" y="3763175"/>
            <a:ext cx="4418575" cy="2945725"/>
          </a:xfrm>
          <a:prstGeom prst="rect">
            <a:avLst/>
          </a:prstGeom>
          <a:noFill/>
          <a:ln>
            <a:noFill/>
          </a:ln>
        </p:spPr>
      </p:pic>
      <p:pic>
        <p:nvPicPr>
          <p:cNvPr id="250" name="Google Shape;250;p8"/>
          <p:cNvPicPr preferRelativeResize="0"/>
          <p:nvPr/>
        </p:nvPicPr>
        <p:blipFill>
          <a:blip r:embed="rId4">
            <a:alphaModFix/>
          </a:blip>
          <a:stretch>
            <a:fillRect/>
          </a:stretch>
        </p:blipFill>
        <p:spPr>
          <a:xfrm>
            <a:off x="305100" y="2110625"/>
            <a:ext cx="4656000" cy="1552000"/>
          </a:xfrm>
          <a:prstGeom prst="rect">
            <a:avLst/>
          </a:prstGeom>
          <a:noFill/>
          <a:ln>
            <a:noFill/>
          </a:ln>
        </p:spPr>
      </p:pic>
      <p:pic>
        <p:nvPicPr>
          <p:cNvPr id="251" name="Google Shape;251;p8"/>
          <p:cNvPicPr preferRelativeResize="0"/>
          <p:nvPr/>
        </p:nvPicPr>
        <p:blipFill>
          <a:blip r:embed="rId5">
            <a:alphaModFix/>
          </a:blip>
          <a:stretch>
            <a:fillRect/>
          </a:stretch>
        </p:blipFill>
        <p:spPr>
          <a:xfrm>
            <a:off x="305100" y="3950163"/>
            <a:ext cx="3333750" cy="2571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4"/>
          <p:cNvSpPr txBox="1"/>
          <p:nvPr/>
        </p:nvSpPr>
        <p:spPr>
          <a:xfrm>
            <a:off x="14287" y="0"/>
            <a:ext cx="9144000" cy="2387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1" i="0" u="none" strike="noStrike" cap="none" dirty="0">
                <a:solidFill>
                  <a:schemeClr val="lt2"/>
                </a:solidFill>
                <a:latin typeface="XCCW Joined 1a" panose="03050602040000000000"/>
                <a:sym typeface="Arial"/>
              </a:rPr>
              <a:t>In EYFS and Key Stage 1:</a:t>
            </a:r>
            <a:endParaRPr sz="1400" b="0" i="0" u="none" strike="noStrike" cap="none" dirty="0">
              <a:solidFill>
                <a:srgbClr val="000000"/>
              </a:solidFill>
              <a:latin typeface="XCCW Joined 1a" panose="03050602040000000000"/>
              <a:sym typeface="Arial"/>
            </a:endParaRPr>
          </a:p>
        </p:txBody>
      </p:sp>
      <p:sp>
        <p:nvSpPr>
          <p:cNvPr id="258" name="Google Shape;258;p14"/>
          <p:cNvSpPr txBox="1"/>
          <p:nvPr/>
        </p:nvSpPr>
        <p:spPr>
          <a:xfrm>
            <a:off x="395287" y="1773237"/>
            <a:ext cx="8640762" cy="3785611"/>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1" i="0" u="none" strike="noStrike" cap="none" dirty="0">
                <a:solidFill>
                  <a:schemeClr val="lt1"/>
                </a:solidFill>
                <a:latin typeface="XCCW Joined 1a" panose="03050602040000000000"/>
                <a:sym typeface="Arial"/>
              </a:rPr>
              <a:t>Our priority is </a:t>
            </a:r>
            <a:r>
              <a:rPr lang="en-US" sz="1600" b="1" i="0" u="sng" strike="noStrike" cap="none" dirty="0">
                <a:solidFill>
                  <a:schemeClr val="lt1"/>
                </a:solidFill>
                <a:latin typeface="XCCW Joined 1a" panose="03050602040000000000"/>
                <a:sym typeface="Arial"/>
              </a:rPr>
              <a:t>meeting the needs of our children</a:t>
            </a:r>
            <a:r>
              <a:rPr lang="en-US" sz="1600" b="1" i="0" u="none" strike="noStrike" cap="none" dirty="0">
                <a:solidFill>
                  <a:schemeClr val="lt1"/>
                </a:solidFill>
                <a:latin typeface="XCCW Joined 1a" panose="03050602040000000000"/>
                <a:sym typeface="Arial"/>
              </a:rPr>
              <a:t> – whichever class they are in.</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1" i="0" u="none" strike="noStrike" cap="none" dirty="0">
                <a:solidFill>
                  <a:schemeClr val="lt1"/>
                </a:solidFill>
                <a:latin typeface="XCCW Joined 1a" panose="03050602040000000000"/>
                <a:sym typeface="Arial"/>
              </a:rPr>
              <a:t>Your child will get the required ‘diet’ for their year group – </a:t>
            </a:r>
            <a:r>
              <a:rPr lang="en-US" sz="1600" b="0" i="1" u="sng" strike="noStrike" cap="none" dirty="0">
                <a:solidFill>
                  <a:schemeClr val="lt1"/>
                </a:solidFill>
                <a:latin typeface="XCCW Joined 1a" panose="03050602040000000000"/>
                <a:sym typeface="Arial"/>
              </a:rPr>
              <a:t>but also a diet that is tailored to their need </a:t>
            </a:r>
            <a:r>
              <a:rPr lang="en-US" sz="1600" b="1" i="0" u="none" strike="noStrike" cap="none" dirty="0">
                <a:solidFill>
                  <a:schemeClr val="lt1"/>
                </a:solidFill>
                <a:latin typeface="XCCW Joined 1a" panose="03050602040000000000"/>
                <a:sym typeface="Arial"/>
              </a:rPr>
              <a:t>– this may look different for children in different classes.</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Classes may work completely independently… </a:t>
            </a:r>
            <a:r>
              <a:rPr lang="en-US" sz="1600" b="0" i="1" u="none" strike="noStrike" cap="none" dirty="0">
                <a:solidFill>
                  <a:schemeClr val="lt1"/>
                </a:solidFill>
                <a:latin typeface="XCCW Joined 1a" panose="03050602040000000000"/>
                <a:sym typeface="Arial"/>
              </a:rPr>
              <a:t>sometimes.</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Classes may work with the class next door… </a:t>
            </a:r>
            <a:r>
              <a:rPr lang="en-US" sz="1600" b="0" i="1" u="none" strike="noStrike" cap="none" dirty="0">
                <a:solidFill>
                  <a:schemeClr val="lt1"/>
                </a:solidFill>
                <a:latin typeface="XCCW Joined 1a" panose="03050602040000000000"/>
                <a:sym typeface="Arial"/>
              </a:rPr>
              <a:t>sometimes.</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Children </a:t>
            </a:r>
            <a:r>
              <a:rPr lang="en-US" sz="1600" b="0" i="0" u="sng" strike="noStrike" cap="none" dirty="0">
                <a:solidFill>
                  <a:schemeClr val="lt1"/>
                </a:solidFill>
                <a:latin typeface="XCCW Joined 1a" panose="03050602040000000000"/>
                <a:sym typeface="Arial"/>
              </a:rPr>
              <a:t>may</a:t>
            </a:r>
            <a:r>
              <a:rPr lang="en-US" sz="1600" b="0" i="0" u="none" strike="noStrike" cap="none" dirty="0">
                <a:solidFill>
                  <a:schemeClr val="lt1"/>
                </a:solidFill>
                <a:latin typeface="XCCW Joined 1a" panose="03050602040000000000"/>
                <a:sym typeface="Arial"/>
              </a:rPr>
              <a:t> do things with other children in their year group – thus mixing with other classes or doing similar activities… </a:t>
            </a:r>
            <a:r>
              <a:rPr lang="en-US" sz="1600" b="0" i="1" u="none" strike="noStrike" cap="none" dirty="0">
                <a:solidFill>
                  <a:schemeClr val="lt1"/>
                </a:solidFill>
                <a:latin typeface="XCCW Joined 1a" panose="03050602040000000000"/>
                <a:sym typeface="Arial"/>
              </a:rPr>
              <a:t>sometimes.</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For example: at Christmas, UK will work with Thailand on a performance and India will work with Italy on a different performance – each child will be included.</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You may hear that children who are in another class, </a:t>
            </a:r>
            <a:r>
              <a:rPr lang="en-US" sz="1600" b="0" i="1" u="none" strike="noStrike" cap="none" dirty="0">
                <a:solidFill>
                  <a:schemeClr val="lt1"/>
                </a:solidFill>
                <a:latin typeface="XCCW Joined 1a" panose="03050602040000000000"/>
                <a:sym typeface="Arial"/>
              </a:rPr>
              <a:t>but are in the same year group as your child, </a:t>
            </a:r>
            <a:r>
              <a:rPr lang="en-US" sz="1600" b="0" i="0" u="none" strike="noStrike" cap="none" dirty="0">
                <a:solidFill>
                  <a:schemeClr val="lt1"/>
                </a:solidFill>
                <a:latin typeface="XCCW Joined 1a" panose="03050602040000000000"/>
                <a:sym typeface="Arial"/>
              </a:rPr>
              <a:t>are doing something different from your child – don’t worry!  Refer to point 1!</a:t>
            </a:r>
            <a:endParaRPr sz="1400" b="0" i="0" u="none" strike="noStrike" cap="none" dirty="0">
              <a:solidFill>
                <a:srgbClr val="000000"/>
              </a:solidFill>
              <a:latin typeface="XCCW Joined 1a" panose="03050602040000000000"/>
              <a:sym typeface="Arial"/>
            </a:endParaRPr>
          </a:p>
          <a:p>
            <a:pPr marL="457200" marR="0" lvl="0" indent="-457200" algn="l" rtl="0">
              <a:lnSpc>
                <a:spcPct val="100000"/>
              </a:lnSpc>
              <a:spcBef>
                <a:spcPts val="0"/>
              </a:spcBef>
              <a:spcAft>
                <a:spcPts val="0"/>
              </a:spcAft>
              <a:buClr>
                <a:schemeClr val="lt1"/>
              </a:buClr>
              <a:buSzPts val="1600"/>
              <a:buFont typeface="Times New Roman"/>
              <a:buAutoNum type="arabicPeriod"/>
            </a:pPr>
            <a:r>
              <a:rPr lang="en-US" sz="1600" b="0" i="0" u="none" strike="noStrike" cap="none" dirty="0">
                <a:solidFill>
                  <a:schemeClr val="lt1"/>
                </a:solidFill>
                <a:latin typeface="XCCW Joined 1a" panose="03050602040000000000"/>
                <a:sym typeface="Arial"/>
              </a:rPr>
              <a:t>We will try our best to communicate clearly with you.</a:t>
            </a:r>
            <a:endParaRPr sz="1400" b="0" i="0" u="none" strike="noStrike" cap="none" dirty="0">
              <a:solidFill>
                <a:srgbClr val="000000"/>
              </a:solidFill>
              <a:latin typeface="XCCW Joined 1a" panose="0305060204000000000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5"/>
          <p:cNvSpPr txBox="1">
            <a:spLocks noGrp="1"/>
          </p:cNvSpPr>
          <p:nvPr>
            <p:ph type="title"/>
          </p:nvPr>
        </p:nvSpPr>
        <p:spPr>
          <a:xfrm>
            <a:off x="468312" y="0"/>
            <a:ext cx="8229600" cy="95567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dirty="0">
                <a:solidFill>
                  <a:schemeClr val="lt2"/>
                </a:solidFill>
                <a:latin typeface="XCCW Joined 1a" panose="03050602040000000000"/>
                <a:ea typeface="Arial"/>
                <a:cs typeface="Arial"/>
                <a:sym typeface="Arial"/>
              </a:rPr>
              <a:t>School Uniform</a:t>
            </a:r>
            <a:endParaRPr dirty="0">
              <a:latin typeface="XCCW Joined 1a" panose="03050602040000000000"/>
            </a:endParaRPr>
          </a:p>
        </p:txBody>
      </p:sp>
      <p:sp>
        <p:nvSpPr>
          <p:cNvPr id="264" name="Google Shape;264;p15"/>
          <p:cNvSpPr txBox="1">
            <a:spLocks noGrp="1"/>
          </p:cNvSpPr>
          <p:nvPr>
            <p:ph type="body" idx="1"/>
          </p:nvPr>
        </p:nvSpPr>
        <p:spPr>
          <a:xfrm>
            <a:off x="179387" y="908050"/>
            <a:ext cx="8856662" cy="594995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hlink"/>
              </a:buClr>
              <a:buSzPts val="1440"/>
              <a:buFont typeface="Noto Sans Symbols"/>
              <a:buChar char="■"/>
            </a:pPr>
            <a:r>
              <a:rPr lang="en-US" sz="2400" b="0" i="0" u="none" dirty="0">
                <a:solidFill>
                  <a:schemeClr val="lt1"/>
                </a:solidFill>
                <a:latin typeface="XCCW Joined 1a" panose="03050602040000000000"/>
                <a:ea typeface="Arial"/>
                <a:cs typeface="Arial"/>
                <a:sym typeface="Arial"/>
              </a:rPr>
              <a:t>Please ensure that all of your children’s school uniform, including PE kits (</a:t>
            </a:r>
            <a:r>
              <a:rPr lang="en-US" sz="2400" dirty="0">
                <a:latin typeface="XCCW Joined 1a" panose="03050602040000000000"/>
                <a:ea typeface="Arial"/>
                <a:cs typeface="Arial"/>
                <a:sym typeface="Arial"/>
              </a:rPr>
              <a:t>when requested</a:t>
            </a:r>
            <a:r>
              <a:rPr lang="en-US" sz="2400" b="0" i="0" u="none" dirty="0">
                <a:solidFill>
                  <a:schemeClr val="lt1"/>
                </a:solidFill>
                <a:latin typeface="XCCW Joined 1a" panose="03050602040000000000"/>
                <a:ea typeface="Arial"/>
                <a:cs typeface="Arial"/>
                <a:sym typeface="Arial"/>
              </a:rPr>
              <a:t>) and coats, are clearly labelled with their name.</a:t>
            </a:r>
            <a:endParaRPr dirty="0">
              <a:latin typeface="XCCW Joined 1a" panose="03050602040000000000"/>
            </a:endParaRPr>
          </a:p>
          <a:p>
            <a:pPr marL="342900" lvl="0" indent="-274320" algn="l" rtl="0">
              <a:lnSpc>
                <a:spcPct val="90000"/>
              </a:lnSpc>
              <a:spcBef>
                <a:spcPts val="360"/>
              </a:spcBef>
              <a:spcAft>
                <a:spcPts val="0"/>
              </a:spcAft>
              <a:buClr>
                <a:schemeClr val="hlink"/>
              </a:buClr>
              <a:buSzPts val="1080"/>
              <a:buFont typeface="Noto Sans Symbols"/>
              <a:buNone/>
            </a:pPr>
            <a:endParaRPr sz="1800" b="0" i="0" u="none" dirty="0">
              <a:solidFill>
                <a:schemeClr val="lt1"/>
              </a:solidFill>
              <a:latin typeface="XCCW Joined 1a" panose="03050602040000000000"/>
              <a:ea typeface="Arial"/>
              <a:cs typeface="Arial"/>
              <a:sym typeface="Arial"/>
            </a:endParaRPr>
          </a:p>
          <a:p>
            <a:pPr marL="342900" lvl="0" indent="-342900" algn="l" rtl="0">
              <a:lnSpc>
                <a:spcPct val="90000"/>
              </a:lnSpc>
              <a:spcBef>
                <a:spcPts val="480"/>
              </a:spcBef>
              <a:spcAft>
                <a:spcPts val="0"/>
              </a:spcAft>
              <a:buClr>
                <a:schemeClr val="hlink"/>
              </a:buClr>
              <a:buSzPts val="1440"/>
              <a:buFont typeface="Noto Sans Symbols"/>
              <a:buChar char="■"/>
            </a:pPr>
            <a:r>
              <a:rPr lang="en-US" sz="2400" dirty="0">
                <a:latin typeface="XCCW Joined 1a" panose="03050602040000000000"/>
                <a:ea typeface="Arial"/>
                <a:cs typeface="Arial"/>
                <a:sym typeface="Arial"/>
              </a:rPr>
              <a:t>Check this regularly. </a:t>
            </a:r>
            <a:r>
              <a:rPr lang="en-US" sz="2400" b="0" i="0" u="none" dirty="0">
                <a:solidFill>
                  <a:schemeClr val="lt1"/>
                </a:solidFill>
                <a:latin typeface="XCCW Joined 1a" panose="03050602040000000000"/>
                <a:ea typeface="Arial"/>
                <a:cs typeface="Arial"/>
                <a:sym typeface="Arial"/>
              </a:rPr>
              <a:t>If you notice the name is starting to wear off please could you re-write it in so we know who items belong to.</a:t>
            </a:r>
            <a:endParaRPr dirty="0">
              <a:latin typeface="XCCW Joined 1a" panose="03050602040000000000"/>
            </a:endParaRPr>
          </a:p>
          <a:p>
            <a:pPr marL="342900" lvl="0" indent="-274320" algn="l" rtl="0">
              <a:lnSpc>
                <a:spcPct val="90000"/>
              </a:lnSpc>
              <a:spcBef>
                <a:spcPts val="360"/>
              </a:spcBef>
              <a:spcAft>
                <a:spcPts val="0"/>
              </a:spcAft>
              <a:buClr>
                <a:schemeClr val="hlink"/>
              </a:buClr>
              <a:buSzPts val="1080"/>
              <a:buFont typeface="Noto Sans Symbols"/>
              <a:buNone/>
            </a:pPr>
            <a:endParaRPr sz="1800" b="0" i="0" u="none" dirty="0">
              <a:solidFill>
                <a:schemeClr val="lt1"/>
              </a:solidFill>
              <a:latin typeface="XCCW Joined 1a" panose="03050602040000000000"/>
              <a:ea typeface="Arial"/>
              <a:cs typeface="Arial"/>
              <a:sym typeface="Arial"/>
            </a:endParaRPr>
          </a:p>
          <a:p>
            <a:pPr marL="342900" lvl="0" indent="-342900" algn="l" rtl="0">
              <a:lnSpc>
                <a:spcPct val="90000"/>
              </a:lnSpc>
              <a:spcBef>
                <a:spcPts val="480"/>
              </a:spcBef>
              <a:spcAft>
                <a:spcPts val="0"/>
              </a:spcAft>
              <a:buClr>
                <a:schemeClr val="hlink"/>
              </a:buClr>
              <a:buSzPts val="1440"/>
              <a:buFont typeface="Noto Sans Symbols"/>
              <a:buChar char="■"/>
            </a:pPr>
            <a:r>
              <a:rPr lang="en-US" sz="2400" b="0" i="0" u="none" dirty="0">
                <a:solidFill>
                  <a:schemeClr val="lt1"/>
                </a:solidFill>
                <a:latin typeface="XCCW Joined 1a" panose="03050602040000000000"/>
                <a:ea typeface="Arial"/>
                <a:cs typeface="Arial"/>
                <a:sym typeface="Arial"/>
              </a:rPr>
              <a:t>At the end of the day we try to collect all jumpers and cardigans </a:t>
            </a:r>
            <a:r>
              <a:rPr lang="en-US" sz="2400" b="0" i="0" u="none" dirty="0" err="1">
                <a:solidFill>
                  <a:schemeClr val="lt1"/>
                </a:solidFill>
                <a:latin typeface="XCCW Joined 1a" panose="03050602040000000000"/>
                <a:ea typeface="Arial"/>
                <a:cs typeface="Arial"/>
                <a:sym typeface="Arial"/>
              </a:rPr>
              <a:t>etc</a:t>
            </a:r>
            <a:r>
              <a:rPr lang="en-US" sz="2400" b="0" i="0" u="none" dirty="0">
                <a:solidFill>
                  <a:schemeClr val="lt1"/>
                </a:solidFill>
                <a:latin typeface="XCCW Joined 1a" panose="03050602040000000000"/>
                <a:ea typeface="Arial"/>
                <a:cs typeface="Arial"/>
                <a:sym typeface="Arial"/>
              </a:rPr>
              <a:t> from the cloakroom to give out, please check your children’s jumpers when they get home to ensure they are not wearing somebody else’s. We can only return them if they are still clearly named.</a:t>
            </a:r>
            <a:endParaRPr dirty="0">
              <a:latin typeface="XCCW Joined 1a" panose="0305060204000000000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6"/>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dirty="0">
                <a:solidFill>
                  <a:schemeClr val="lt2"/>
                </a:solidFill>
                <a:latin typeface="XCCW Joined 1a" panose="03050602040000000000"/>
                <a:ea typeface="Comic Sans MS"/>
                <a:cs typeface="Comic Sans MS"/>
                <a:sym typeface="Comic Sans MS"/>
              </a:rPr>
              <a:t>Learning Journals</a:t>
            </a:r>
            <a:endParaRPr dirty="0">
              <a:latin typeface="XCCW Joined 1a" panose="03050602040000000000"/>
              <a:ea typeface="Comic Sans MS"/>
              <a:cs typeface="Comic Sans MS"/>
              <a:sym typeface="Comic Sans MS"/>
            </a:endParaRPr>
          </a:p>
        </p:txBody>
      </p:sp>
      <p:sp>
        <p:nvSpPr>
          <p:cNvPr id="270" name="Google Shape;270;p16"/>
          <p:cNvSpPr txBox="1">
            <a:spLocks noGrp="1"/>
          </p:cNvSpPr>
          <p:nvPr>
            <p:ph type="body" idx="1"/>
          </p:nvPr>
        </p:nvSpPr>
        <p:spPr>
          <a:xfrm>
            <a:off x="250825" y="1341437"/>
            <a:ext cx="8569325" cy="4525962"/>
          </a:xfrm>
          <a:prstGeom prst="rect">
            <a:avLst/>
          </a:prstGeom>
          <a:noFill/>
          <a:ln>
            <a:noFill/>
          </a:ln>
        </p:spPr>
        <p:txBody>
          <a:bodyPr spcFirstLastPara="1" wrap="square" lIns="91425" tIns="45700" rIns="91425" bIns="45700" anchor="t" anchorCtr="0">
            <a:noAutofit/>
          </a:bodyPr>
          <a:lstStyle/>
          <a:p>
            <a:pPr marL="342900" lvl="0" indent="-317500" algn="l" rtl="0">
              <a:lnSpc>
                <a:spcPct val="80000"/>
              </a:lnSpc>
              <a:spcBef>
                <a:spcPts val="0"/>
              </a:spcBef>
              <a:spcAft>
                <a:spcPts val="0"/>
              </a:spcAft>
              <a:buClr>
                <a:schemeClr val="hlink"/>
              </a:buClr>
              <a:buSzPts val="1520"/>
              <a:buFont typeface="Comic Sans MS"/>
              <a:buChar char="■"/>
            </a:pPr>
            <a:r>
              <a:rPr lang="en-US" sz="2000" i="0" u="none" dirty="0">
                <a:solidFill>
                  <a:schemeClr val="lt1"/>
                </a:solidFill>
                <a:latin typeface="XCCW Joined 1a" panose="03050602040000000000"/>
                <a:ea typeface="Comic Sans MS"/>
                <a:cs typeface="Comic Sans MS"/>
                <a:sym typeface="Comic Sans MS"/>
              </a:rPr>
              <a:t>One of the ways in which your child</a:t>
            </a:r>
            <a:r>
              <a:rPr lang="en-US" sz="2000" dirty="0">
                <a:latin typeface="XCCW Joined 1a" panose="03050602040000000000"/>
                <a:ea typeface="Comic Sans MS"/>
                <a:cs typeface="Comic Sans MS"/>
                <a:sym typeface="Comic Sans MS"/>
              </a:rPr>
              <a:t>’s progress is tracked in re</a:t>
            </a:r>
            <a:r>
              <a:rPr lang="en-US" sz="2000" i="0" u="none" dirty="0">
                <a:solidFill>
                  <a:schemeClr val="lt1"/>
                </a:solidFill>
                <a:latin typeface="XCCW Joined 1a" panose="03050602040000000000"/>
                <a:ea typeface="Comic Sans MS"/>
                <a:cs typeface="Comic Sans MS"/>
                <a:sym typeface="Comic Sans MS"/>
              </a:rPr>
              <a:t>ception is through collecting evidence of things they have said or done.  These are put into a ‘Learning Journal’, which is simply a </a:t>
            </a:r>
            <a:r>
              <a:rPr lang="en-US" sz="2000" dirty="0">
                <a:latin typeface="XCCW Joined 1a" panose="03050602040000000000"/>
                <a:ea typeface="Comic Sans MS"/>
                <a:cs typeface="Comic Sans MS"/>
                <a:sym typeface="Comic Sans MS"/>
              </a:rPr>
              <a:t>collection</a:t>
            </a:r>
            <a:r>
              <a:rPr lang="en-US" sz="2000" i="0" u="none" dirty="0">
                <a:solidFill>
                  <a:schemeClr val="lt1"/>
                </a:solidFill>
                <a:latin typeface="XCCW Joined 1a" panose="03050602040000000000"/>
                <a:ea typeface="Comic Sans MS"/>
                <a:cs typeface="Comic Sans MS"/>
                <a:sym typeface="Comic Sans MS"/>
              </a:rPr>
              <a:t> of your child’s achievements.  </a:t>
            </a:r>
            <a:endParaRPr sz="2000" dirty="0">
              <a:latin typeface="XCCW Joined 1a" panose="03050602040000000000"/>
              <a:ea typeface="Comic Sans MS"/>
              <a:cs typeface="Comic Sans MS"/>
              <a:sym typeface="Comic Sans MS"/>
            </a:endParaRPr>
          </a:p>
          <a:p>
            <a:pPr marL="342900" lvl="0" indent="-220980" algn="l" rtl="0">
              <a:lnSpc>
                <a:spcPct val="80000"/>
              </a:lnSpc>
              <a:spcBef>
                <a:spcPts val="640"/>
              </a:spcBef>
              <a:spcAft>
                <a:spcPts val="0"/>
              </a:spcAft>
              <a:buClr>
                <a:schemeClr val="hlink"/>
              </a:buClr>
              <a:buSzPts val="1920"/>
              <a:buFont typeface="Noto Sans Symbols"/>
              <a:buNone/>
            </a:pPr>
            <a:endParaRPr sz="2000" i="0" u="none" dirty="0">
              <a:solidFill>
                <a:schemeClr val="lt1"/>
              </a:solidFill>
              <a:latin typeface="XCCW Joined 1a" panose="03050602040000000000"/>
              <a:ea typeface="Comic Sans MS"/>
              <a:cs typeface="Comic Sans MS"/>
              <a:sym typeface="Comic Sans MS"/>
            </a:endParaRPr>
          </a:p>
          <a:p>
            <a:pPr marL="342900" lvl="0" indent="-317500" algn="l" rtl="0">
              <a:lnSpc>
                <a:spcPct val="80000"/>
              </a:lnSpc>
              <a:spcBef>
                <a:spcPts val="640"/>
              </a:spcBef>
              <a:spcAft>
                <a:spcPts val="0"/>
              </a:spcAft>
              <a:buClr>
                <a:schemeClr val="hlink"/>
              </a:buClr>
              <a:buSzPts val="1520"/>
              <a:buFont typeface="Comic Sans MS"/>
              <a:buChar char="■"/>
            </a:pPr>
            <a:r>
              <a:rPr lang="en-US" sz="2000" i="0" u="none" dirty="0">
                <a:solidFill>
                  <a:schemeClr val="lt1"/>
                </a:solidFill>
                <a:latin typeface="XCCW Joined 1a" panose="03050602040000000000"/>
                <a:ea typeface="Comic Sans MS"/>
                <a:cs typeface="Comic Sans MS"/>
                <a:sym typeface="Comic Sans MS"/>
              </a:rPr>
              <a:t>Throughout reception this is used to work out your child’s learning and their next steps.</a:t>
            </a:r>
          </a:p>
          <a:p>
            <a:pPr marL="342900" lvl="0" indent="-317500" algn="l" rtl="0">
              <a:lnSpc>
                <a:spcPct val="80000"/>
              </a:lnSpc>
              <a:spcBef>
                <a:spcPts val="640"/>
              </a:spcBef>
              <a:spcAft>
                <a:spcPts val="0"/>
              </a:spcAft>
              <a:buClr>
                <a:schemeClr val="hlink"/>
              </a:buClr>
              <a:buSzPts val="1520"/>
              <a:buFont typeface="Comic Sans MS"/>
              <a:buChar char="■"/>
            </a:pPr>
            <a:endParaRPr lang="en-US" sz="2000" dirty="0">
              <a:latin typeface="XCCW Joined 1a" panose="03050602040000000000"/>
              <a:ea typeface="Comic Sans MS"/>
              <a:cs typeface="Comic Sans MS"/>
              <a:sym typeface="Comic Sans MS"/>
            </a:endParaRPr>
          </a:p>
          <a:p>
            <a:pPr marL="342900" lvl="0" indent="-317500">
              <a:lnSpc>
                <a:spcPct val="80000"/>
              </a:lnSpc>
              <a:spcBef>
                <a:spcPts val="640"/>
              </a:spcBef>
              <a:buSzPts val="1520"/>
              <a:buFont typeface="Comic Sans MS"/>
              <a:buChar char="■"/>
            </a:pPr>
            <a:r>
              <a:rPr lang="en-GB" sz="2000" dirty="0">
                <a:latin typeface="XCCW Joined 1a" panose="03050602040000000000"/>
                <a:ea typeface="Comic Sans MS"/>
                <a:cs typeface="Comic Sans MS"/>
                <a:sym typeface="Comic Sans MS"/>
              </a:rPr>
              <a:t>One of the ways we ask you to help with this is through emailing us and telling us of their achievements and providing evidence of things they have said or done outside of school.  Email us with photos/notes to illustrate these achievements; uk@stmarysprimarypulborough.co.uk </a:t>
            </a:r>
            <a:endParaRPr sz="2000" dirty="0">
              <a:latin typeface="XCCW Joined 1a" panose="03050602040000000000"/>
              <a:ea typeface="Comic Sans MS"/>
              <a:cs typeface="Comic Sans MS"/>
              <a:sym typeface="Comic Sans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228" y="857251"/>
            <a:ext cx="7886700" cy="994172"/>
          </a:xfrm>
        </p:spPr>
        <p:txBody>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Behaviour</a:t>
            </a:r>
          </a:p>
        </p:txBody>
      </p:sp>
      <p:graphicFrame>
        <p:nvGraphicFramePr>
          <p:cNvPr id="4" name="Table 3"/>
          <p:cNvGraphicFramePr>
            <a:graphicFrameLocks noGrp="1"/>
          </p:cNvGraphicFramePr>
          <p:nvPr/>
        </p:nvGraphicFramePr>
        <p:xfrm>
          <a:off x="518357" y="2017973"/>
          <a:ext cx="8249196" cy="2331720"/>
        </p:xfrm>
        <a:graphic>
          <a:graphicData uri="http://schemas.openxmlformats.org/drawingml/2006/table">
            <a:tbl>
              <a:tblPr firstRow="1" bandRow="1">
                <a:tableStyleId>{5940675A-B579-460E-94D1-54222C63F5DA}</a:tableStyleId>
              </a:tblPr>
              <a:tblGrid>
                <a:gridCol w="2062299">
                  <a:extLst>
                    <a:ext uri="{9D8B030D-6E8A-4147-A177-3AD203B41FA5}">
                      <a16:colId xmlns:a16="http://schemas.microsoft.com/office/drawing/2014/main" val="141311240"/>
                    </a:ext>
                  </a:extLst>
                </a:gridCol>
                <a:gridCol w="2062299">
                  <a:extLst>
                    <a:ext uri="{9D8B030D-6E8A-4147-A177-3AD203B41FA5}">
                      <a16:colId xmlns:a16="http://schemas.microsoft.com/office/drawing/2014/main" val="3110292203"/>
                    </a:ext>
                  </a:extLst>
                </a:gridCol>
                <a:gridCol w="2062299">
                  <a:extLst>
                    <a:ext uri="{9D8B030D-6E8A-4147-A177-3AD203B41FA5}">
                      <a16:colId xmlns:a16="http://schemas.microsoft.com/office/drawing/2014/main" val="491030618"/>
                    </a:ext>
                  </a:extLst>
                </a:gridCol>
                <a:gridCol w="2062299">
                  <a:extLst>
                    <a:ext uri="{9D8B030D-6E8A-4147-A177-3AD203B41FA5}">
                      <a16:colId xmlns:a16="http://schemas.microsoft.com/office/drawing/2014/main" val="3103956874"/>
                    </a:ext>
                  </a:extLst>
                </a:gridCol>
              </a:tblGrid>
              <a:tr h="342900">
                <a:tc gridSpan="4">
                  <a:txBody>
                    <a:bodyPr/>
                    <a:lstStyle/>
                    <a:p>
                      <a:r>
                        <a:rPr lang="en-GB" sz="1800" dirty="0">
                          <a:latin typeface="XCCW Joined 1a" panose="03050602040000000000"/>
                        </a:rPr>
                        <a:t>Positive behaviour management</a:t>
                      </a:r>
                    </a:p>
                  </a:txBody>
                  <a:tcPr marL="68580" marR="68580" marT="34290" marB="34290">
                    <a:solidFill>
                      <a:schemeClr val="accent2">
                        <a:lumMod val="20000"/>
                        <a:lumOff val="80000"/>
                      </a:schemeClr>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501742907"/>
                  </a:ext>
                </a:extLst>
              </a:tr>
              <a:tr h="1714500">
                <a:tc>
                  <a:txBody>
                    <a:bodyPr/>
                    <a:lstStyle/>
                    <a:p>
                      <a:r>
                        <a:rPr lang="en-GB" sz="1800" dirty="0">
                          <a:latin typeface="XCCW Joined 1a" panose="03050602040000000000"/>
                        </a:rPr>
                        <a:t>Lots</a:t>
                      </a:r>
                      <a:r>
                        <a:rPr lang="en-GB" sz="1800" baseline="0" dirty="0">
                          <a:latin typeface="XCCW Joined 1a" panose="03050602040000000000"/>
                        </a:rPr>
                        <a:t> of praise!</a:t>
                      </a:r>
                    </a:p>
                    <a:p>
                      <a:endParaRPr lang="en-GB" sz="1800" baseline="0" dirty="0">
                        <a:latin typeface="XCCW Joined 1a" panose="03050602040000000000"/>
                      </a:endParaRPr>
                    </a:p>
                    <a:p>
                      <a:r>
                        <a:rPr lang="en-GB" sz="1800" baseline="0" dirty="0">
                          <a:latin typeface="XCCW Joined 1a" panose="03050602040000000000"/>
                        </a:rPr>
                        <a:t>Verbal and rewards – dojos and stickers. </a:t>
                      </a:r>
                      <a:endParaRPr lang="en-GB" sz="1800" dirty="0">
                        <a:latin typeface="XCCW Joined 1a" panose="03050602040000000000"/>
                      </a:endParaRPr>
                    </a:p>
                  </a:txBody>
                  <a:tcPr marL="68580" marR="68580" marT="34290" marB="34290">
                    <a:solidFill>
                      <a:schemeClr val="accent2">
                        <a:lumMod val="20000"/>
                        <a:lumOff val="80000"/>
                      </a:schemeClr>
                    </a:solidFill>
                  </a:tcPr>
                </a:tc>
                <a:tc>
                  <a:txBody>
                    <a:bodyPr/>
                    <a:lstStyle/>
                    <a:p>
                      <a:r>
                        <a:rPr lang="en-GB" sz="1800" dirty="0">
                          <a:latin typeface="XCCW Joined 1a" panose="03050602040000000000"/>
                        </a:rPr>
                        <a:t>End of week</a:t>
                      </a:r>
                      <a:r>
                        <a:rPr lang="en-GB" sz="1800" baseline="0" dirty="0">
                          <a:latin typeface="XCCW Joined 1a" panose="03050602040000000000"/>
                        </a:rPr>
                        <a:t> certificates – </a:t>
                      </a:r>
                    </a:p>
                    <a:p>
                      <a:endParaRPr lang="en-GB" sz="1800" baseline="0" dirty="0">
                        <a:latin typeface="XCCW Joined 1a" panose="03050602040000000000"/>
                      </a:endParaRPr>
                    </a:p>
                    <a:p>
                      <a:r>
                        <a:rPr lang="en-GB" sz="1800" baseline="0" dirty="0">
                          <a:latin typeface="XCCW Joined 1a" panose="03050602040000000000"/>
                        </a:rPr>
                        <a:t>Dojo champion</a:t>
                      </a:r>
                    </a:p>
                    <a:p>
                      <a:r>
                        <a:rPr lang="en-GB" sz="1800" baseline="0" dirty="0">
                          <a:latin typeface="XCCW Joined 1a" panose="03050602040000000000"/>
                        </a:rPr>
                        <a:t>Star of the week</a:t>
                      </a:r>
                      <a:endParaRPr lang="en-GB" sz="1800" dirty="0">
                        <a:latin typeface="XCCW Joined 1a" panose="03050602040000000000"/>
                      </a:endParaRPr>
                    </a:p>
                  </a:txBody>
                  <a:tcPr marL="68580" marR="68580" marT="34290" marB="34290">
                    <a:solidFill>
                      <a:schemeClr val="accent2">
                        <a:lumMod val="20000"/>
                        <a:lumOff val="80000"/>
                      </a:schemeClr>
                    </a:solidFill>
                  </a:tcPr>
                </a:tc>
                <a:tc>
                  <a:txBody>
                    <a:bodyPr/>
                    <a:lstStyle/>
                    <a:p>
                      <a:r>
                        <a:rPr lang="en-GB" sz="1800" dirty="0">
                          <a:latin typeface="XCCW Joined 1a" panose="03050602040000000000"/>
                        </a:rPr>
                        <a:t>Badges – </a:t>
                      </a:r>
                    </a:p>
                    <a:p>
                      <a:endParaRPr lang="en-GB" sz="1800" dirty="0">
                        <a:latin typeface="XCCW Joined 1a" panose="03050602040000000000"/>
                      </a:endParaRPr>
                    </a:p>
                    <a:p>
                      <a:r>
                        <a:rPr lang="en-GB" sz="1800" dirty="0">
                          <a:latin typeface="XCCW Joined 1a" panose="03050602040000000000"/>
                        </a:rPr>
                        <a:t>Bronze, Silver and Gold. </a:t>
                      </a:r>
                    </a:p>
                  </a:txBody>
                  <a:tcPr marL="68580" marR="68580" marT="34290" marB="34290">
                    <a:solidFill>
                      <a:schemeClr val="accent2">
                        <a:lumMod val="20000"/>
                        <a:lumOff val="80000"/>
                      </a:schemeClr>
                    </a:solidFill>
                  </a:tcPr>
                </a:tc>
                <a:tc>
                  <a:txBody>
                    <a:bodyPr/>
                    <a:lstStyle/>
                    <a:p>
                      <a:r>
                        <a:rPr lang="en-GB" sz="1800" dirty="0">
                          <a:latin typeface="XCCW Joined 1a" panose="03050602040000000000"/>
                        </a:rPr>
                        <a:t>Head teacher awards</a:t>
                      </a:r>
                    </a:p>
                    <a:p>
                      <a:endParaRPr lang="en-GB" sz="1800" dirty="0">
                        <a:latin typeface="XCCW Joined 1a" panose="03050602040000000000"/>
                      </a:endParaRPr>
                    </a:p>
                    <a:p>
                      <a:r>
                        <a:rPr lang="en-GB" sz="1800" dirty="0">
                          <a:latin typeface="XCCW Joined 1a" panose="03050602040000000000"/>
                        </a:rPr>
                        <a:t>Recognition in newsletter – vine leaves</a:t>
                      </a:r>
                    </a:p>
                  </a:txBody>
                  <a:tcPr marL="68580" marR="68580" marT="34290" marB="34290">
                    <a:solidFill>
                      <a:schemeClr val="accent2">
                        <a:lumMod val="20000"/>
                        <a:lumOff val="80000"/>
                      </a:schemeClr>
                    </a:solidFill>
                  </a:tcPr>
                </a:tc>
                <a:extLst>
                  <a:ext uri="{0D108BD9-81ED-4DB2-BD59-A6C34878D82A}">
                    <a16:rowId xmlns:a16="http://schemas.microsoft.com/office/drawing/2014/main" val="602137853"/>
                  </a:ext>
                </a:extLst>
              </a:tr>
            </a:tbl>
          </a:graphicData>
        </a:graphic>
      </p:graphicFrame>
    </p:spTree>
    <p:extLst>
      <p:ext uri="{BB962C8B-B14F-4D97-AF65-F5344CB8AC3E}">
        <p14:creationId xmlns:p14="http://schemas.microsoft.com/office/powerpoint/2010/main" val="3868289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1"/>
            <a:ext cx="7886700" cy="994172"/>
          </a:xfrm>
        </p:spPr>
        <p:txBody>
          <a:bodyPr>
            <a:normAutofit/>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Behaviour continued</a:t>
            </a:r>
          </a:p>
        </p:txBody>
      </p:sp>
      <p:graphicFrame>
        <p:nvGraphicFramePr>
          <p:cNvPr id="4" name="Table 3"/>
          <p:cNvGraphicFramePr>
            <a:graphicFrameLocks noGrp="1"/>
          </p:cNvGraphicFramePr>
          <p:nvPr/>
        </p:nvGraphicFramePr>
        <p:xfrm>
          <a:off x="329838" y="1851422"/>
          <a:ext cx="8484324" cy="3429000"/>
        </p:xfrm>
        <a:graphic>
          <a:graphicData uri="http://schemas.openxmlformats.org/drawingml/2006/table">
            <a:tbl>
              <a:tblPr firstRow="1" bandRow="1">
                <a:tableStyleId>{5940675A-B579-460E-94D1-54222C63F5DA}</a:tableStyleId>
              </a:tblPr>
              <a:tblGrid>
                <a:gridCol w="2121081">
                  <a:extLst>
                    <a:ext uri="{9D8B030D-6E8A-4147-A177-3AD203B41FA5}">
                      <a16:colId xmlns:a16="http://schemas.microsoft.com/office/drawing/2014/main" val="2189757793"/>
                    </a:ext>
                  </a:extLst>
                </a:gridCol>
                <a:gridCol w="2121081">
                  <a:extLst>
                    <a:ext uri="{9D8B030D-6E8A-4147-A177-3AD203B41FA5}">
                      <a16:colId xmlns:a16="http://schemas.microsoft.com/office/drawing/2014/main" val="32530289"/>
                    </a:ext>
                  </a:extLst>
                </a:gridCol>
                <a:gridCol w="2121081">
                  <a:extLst>
                    <a:ext uri="{9D8B030D-6E8A-4147-A177-3AD203B41FA5}">
                      <a16:colId xmlns:a16="http://schemas.microsoft.com/office/drawing/2014/main" val="2841183541"/>
                    </a:ext>
                  </a:extLst>
                </a:gridCol>
                <a:gridCol w="2121081">
                  <a:extLst>
                    <a:ext uri="{9D8B030D-6E8A-4147-A177-3AD203B41FA5}">
                      <a16:colId xmlns:a16="http://schemas.microsoft.com/office/drawing/2014/main" val="2025185667"/>
                    </a:ext>
                  </a:extLst>
                </a:gridCol>
              </a:tblGrid>
              <a:tr h="342900">
                <a:tc gridSpan="4">
                  <a:txBody>
                    <a:bodyPr/>
                    <a:lstStyle/>
                    <a:p>
                      <a:r>
                        <a:rPr lang="en-GB" sz="1800" dirty="0">
                          <a:latin typeface="XCCW Joined 1a" panose="03050602040000000000"/>
                        </a:rPr>
                        <a:t>Behaviour management</a:t>
                      </a:r>
                    </a:p>
                  </a:txBody>
                  <a:tcPr marL="68580" marR="68580" marT="34290" marB="34290">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2131516892"/>
                  </a:ext>
                </a:extLst>
              </a:tr>
              <a:tr h="2537460">
                <a:tc>
                  <a:txBody>
                    <a:bodyPr/>
                    <a:lstStyle/>
                    <a:p>
                      <a:r>
                        <a:rPr lang="en-GB" sz="1800" dirty="0">
                          <a:latin typeface="XCCW Joined 1a" panose="03050602040000000000"/>
                        </a:rPr>
                        <a:t>We must follow our Golden</a:t>
                      </a:r>
                      <a:r>
                        <a:rPr lang="en-GB" sz="1800" baseline="0" dirty="0">
                          <a:latin typeface="XCCW Joined 1a" panose="03050602040000000000"/>
                        </a:rPr>
                        <a:t> Rules. These are up in the classroom and are often referred to. </a:t>
                      </a:r>
                      <a:endParaRPr lang="en-GB" sz="1800" dirty="0">
                        <a:latin typeface="XCCW Joined 1a" panose="03050602040000000000"/>
                      </a:endParaRPr>
                    </a:p>
                  </a:txBody>
                  <a:tcPr marL="68580" marR="68580" marT="34290" marB="34290">
                    <a:solidFill>
                      <a:schemeClr val="accent1">
                        <a:lumMod val="20000"/>
                        <a:lumOff val="80000"/>
                      </a:schemeClr>
                    </a:solidFill>
                  </a:tcPr>
                </a:tc>
                <a:tc>
                  <a:txBody>
                    <a:bodyPr/>
                    <a:lstStyle/>
                    <a:p>
                      <a:r>
                        <a:rPr lang="en-GB" sz="1800" dirty="0">
                          <a:latin typeface="XCCW Joined 1a" panose="03050602040000000000"/>
                        </a:rPr>
                        <a:t>If your child does not follow the golden rules, they will lose minutes</a:t>
                      </a:r>
                      <a:r>
                        <a:rPr lang="en-GB" sz="1800" baseline="0" dirty="0">
                          <a:latin typeface="XCCW Joined 1a" panose="03050602040000000000"/>
                        </a:rPr>
                        <a:t> from their break or lunch time. </a:t>
                      </a:r>
                      <a:endParaRPr lang="en-GB" sz="1800" dirty="0">
                        <a:latin typeface="XCCW Joined 1a" panose="03050602040000000000"/>
                      </a:endParaRPr>
                    </a:p>
                  </a:txBody>
                  <a:tcPr marL="68580" marR="68580" marT="34290" marB="34290">
                    <a:solidFill>
                      <a:schemeClr val="accent1">
                        <a:lumMod val="20000"/>
                        <a:lumOff val="80000"/>
                      </a:schemeClr>
                    </a:solidFill>
                  </a:tcPr>
                </a:tc>
                <a:tc>
                  <a:txBody>
                    <a:bodyPr/>
                    <a:lstStyle/>
                    <a:p>
                      <a:r>
                        <a:rPr lang="en-GB" sz="1800" dirty="0">
                          <a:latin typeface="XCCW Joined 1a" panose="03050602040000000000"/>
                        </a:rPr>
                        <a:t>This will result in a conversation with myself in person or over the</a:t>
                      </a:r>
                      <a:r>
                        <a:rPr lang="en-GB" sz="1800" baseline="0" dirty="0">
                          <a:latin typeface="XCCW Joined 1a" panose="03050602040000000000"/>
                        </a:rPr>
                        <a:t> phone</a:t>
                      </a:r>
                      <a:r>
                        <a:rPr lang="en-GB" sz="1800" dirty="0">
                          <a:latin typeface="XCCW Joined 1a" panose="03050602040000000000"/>
                        </a:rPr>
                        <a:t>.</a:t>
                      </a:r>
                      <a:r>
                        <a:rPr lang="en-GB" sz="1800" baseline="0" dirty="0">
                          <a:latin typeface="XCCW Joined 1a" panose="03050602040000000000"/>
                        </a:rPr>
                        <a:t> </a:t>
                      </a:r>
                      <a:endParaRPr lang="en-GB" sz="1800" dirty="0">
                        <a:latin typeface="XCCW Joined 1a" panose="03050602040000000000"/>
                      </a:endParaRPr>
                    </a:p>
                  </a:txBody>
                  <a:tcPr marL="68580" marR="68580" marT="34290" marB="34290">
                    <a:solidFill>
                      <a:schemeClr val="accent1">
                        <a:lumMod val="20000"/>
                        <a:lumOff val="80000"/>
                      </a:schemeClr>
                    </a:solidFill>
                  </a:tcPr>
                </a:tc>
                <a:tc>
                  <a:txBody>
                    <a:bodyPr/>
                    <a:lstStyle/>
                    <a:p>
                      <a:r>
                        <a:rPr lang="en-GB" sz="1800" dirty="0">
                          <a:latin typeface="XCCW Joined 1a" panose="03050602040000000000"/>
                        </a:rPr>
                        <a:t>If your child continues to not follow the golden rules, there</a:t>
                      </a:r>
                      <a:r>
                        <a:rPr lang="en-GB" sz="1800" baseline="0" dirty="0">
                          <a:latin typeface="XCCW Joined 1a" panose="03050602040000000000"/>
                        </a:rPr>
                        <a:t> will be a meeting with myself and a member of the senior leadership team. </a:t>
                      </a:r>
                      <a:endParaRPr lang="en-GB" sz="1800" dirty="0">
                        <a:latin typeface="XCCW Joined 1a" panose="03050602040000000000"/>
                      </a:endParaRPr>
                    </a:p>
                  </a:txBody>
                  <a:tcPr marL="68580" marR="68580" marT="34290" marB="34290">
                    <a:solidFill>
                      <a:schemeClr val="accent1">
                        <a:lumMod val="20000"/>
                        <a:lumOff val="80000"/>
                      </a:schemeClr>
                    </a:solidFill>
                  </a:tcPr>
                </a:tc>
                <a:extLst>
                  <a:ext uri="{0D108BD9-81ED-4DB2-BD59-A6C34878D82A}">
                    <a16:rowId xmlns:a16="http://schemas.microsoft.com/office/drawing/2014/main" val="4247659490"/>
                  </a:ext>
                </a:extLst>
              </a:tr>
            </a:tbl>
          </a:graphicData>
        </a:graphic>
      </p:graphicFrame>
    </p:spTree>
    <p:extLst>
      <p:ext uri="{BB962C8B-B14F-4D97-AF65-F5344CB8AC3E}">
        <p14:creationId xmlns:p14="http://schemas.microsoft.com/office/powerpoint/2010/main" val="2164319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9"/>
          <p:cNvSpPr txBox="1">
            <a:spLocks noGrp="1"/>
          </p:cNvSpPr>
          <p:nvPr>
            <p:ph type="title"/>
          </p:nvPr>
        </p:nvSpPr>
        <p:spPr>
          <a:xfrm>
            <a:off x="412750" y="-100012"/>
            <a:ext cx="8229600" cy="122396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Schoolbell"/>
              <a:buNone/>
            </a:pPr>
            <a:br>
              <a:rPr lang="en-US" sz="4000" b="1" i="0" u="none">
                <a:solidFill>
                  <a:schemeClr val="lt2"/>
                </a:solidFill>
                <a:latin typeface="XCCW Joined 1a" panose="03050602040000000000"/>
                <a:ea typeface="Schoolbell"/>
                <a:cs typeface="Schoolbell"/>
                <a:sym typeface="Schoolbell"/>
              </a:rPr>
            </a:br>
            <a:r>
              <a:rPr lang="en-US" sz="4400" i="0" u="none">
                <a:solidFill>
                  <a:schemeClr val="lt2"/>
                </a:solidFill>
                <a:latin typeface="XCCW Joined 1a" panose="03050602040000000000"/>
                <a:ea typeface="Comic Sans MS"/>
                <a:cs typeface="Comic Sans MS"/>
                <a:sym typeface="Comic Sans MS"/>
              </a:rPr>
              <a:t>Helpers</a:t>
            </a:r>
            <a:r>
              <a:rPr lang="en-US" sz="4000" b="1" i="0" u="none">
                <a:solidFill>
                  <a:schemeClr val="lt2"/>
                </a:solidFill>
                <a:latin typeface="XCCW Joined 1a" panose="03050602040000000000"/>
                <a:ea typeface="Schoolbell"/>
                <a:cs typeface="Schoolbell"/>
                <a:sym typeface="Schoolbell"/>
              </a:rPr>
              <a:t> </a:t>
            </a:r>
            <a:br>
              <a:rPr lang="en-US" sz="4000" b="1" i="0" u="none">
                <a:solidFill>
                  <a:schemeClr val="lt2"/>
                </a:solidFill>
                <a:latin typeface="XCCW Joined 1a" panose="03050602040000000000"/>
                <a:ea typeface="Schoolbell"/>
                <a:cs typeface="Schoolbell"/>
                <a:sym typeface="Schoolbell"/>
              </a:rPr>
            </a:br>
            <a:endParaRPr>
              <a:latin typeface="XCCW Joined 1a" panose="03050602040000000000"/>
            </a:endParaRPr>
          </a:p>
        </p:txBody>
      </p:sp>
      <p:sp>
        <p:nvSpPr>
          <p:cNvPr id="289" name="Google Shape;289;p19"/>
          <p:cNvSpPr txBox="1">
            <a:spLocks noGrp="1"/>
          </p:cNvSpPr>
          <p:nvPr>
            <p:ph type="body" idx="1"/>
          </p:nvPr>
        </p:nvSpPr>
        <p:spPr>
          <a:xfrm>
            <a:off x="323850" y="1268412"/>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1680"/>
              <a:buNone/>
            </a:pPr>
            <a:r>
              <a:rPr lang="en-US" sz="2800" b="0" i="0" u="none">
                <a:solidFill>
                  <a:schemeClr val="lt1"/>
                </a:solidFill>
                <a:latin typeface="Times New Roman"/>
                <a:ea typeface="Times New Roman"/>
                <a:cs typeface="Times New Roman"/>
                <a:sym typeface="Times New Roman"/>
              </a:rPr>
              <a:t>	</a:t>
            </a:r>
            <a:endParaRPr/>
          </a:p>
        </p:txBody>
      </p:sp>
      <p:sp>
        <p:nvSpPr>
          <p:cNvPr id="290" name="Google Shape;290;p19"/>
          <p:cNvSpPr txBox="1"/>
          <p:nvPr/>
        </p:nvSpPr>
        <p:spPr>
          <a:xfrm>
            <a:off x="684212" y="700087"/>
            <a:ext cx="6984900" cy="39446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3600"/>
              <a:buFont typeface="Arial"/>
              <a:buNone/>
            </a:pPr>
            <a:r>
              <a:rPr lang="en-US" sz="3600" i="0" u="none" strike="noStrike" cap="none" dirty="0">
                <a:solidFill>
                  <a:schemeClr val="lt1"/>
                </a:solidFill>
                <a:latin typeface="XCCW Joined 1a" panose="03050602040000000000"/>
                <a:ea typeface="Comic Sans MS"/>
                <a:cs typeface="Comic Sans MS"/>
                <a:sym typeface="Comic Sans MS"/>
              </a:rPr>
              <a:t>All help much appreciated!</a:t>
            </a:r>
            <a:endParaRPr sz="1400" i="0" u="none" strike="noStrike" cap="none" dirty="0">
              <a:solidFill>
                <a:srgbClr val="000000"/>
              </a:solidFill>
              <a:latin typeface="XCCW Joined 1a" panose="03050602040000000000"/>
              <a:ea typeface="Comic Sans MS"/>
              <a:cs typeface="Comic Sans MS"/>
              <a:sym typeface="Comic Sans MS"/>
            </a:endParaRPr>
          </a:p>
          <a:p>
            <a:pPr marL="0" marR="0" lvl="0" indent="0" algn="l" rtl="0">
              <a:lnSpc>
                <a:spcPct val="100000"/>
              </a:lnSpc>
              <a:spcBef>
                <a:spcPts val="550"/>
              </a:spcBef>
              <a:spcAft>
                <a:spcPts val="0"/>
              </a:spcAft>
              <a:buClr>
                <a:schemeClr val="lt1"/>
              </a:buClr>
              <a:buSzPts val="1100"/>
              <a:buFont typeface="Times New Roman"/>
              <a:buNone/>
            </a:pPr>
            <a:endParaRPr sz="1100" i="0" u="none" strike="noStrike" cap="none" dirty="0">
              <a:solidFill>
                <a:schemeClr val="lt1"/>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XCCW Joined 1a" panose="03050602040000000000"/>
                <a:ea typeface="Comic Sans MS"/>
                <a:cs typeface="Comic Sans MS"/>
                <a:sym typeface="Comic Sans MS"/>
              </a:rPr>
              <a:t>Reading</a:t>
            </a:r>
            <a:endParaRPr sz="1400" i="0" u="none" strike="noStrike" cap="none" dirty="0">
              <a:solidFill>
                <a:srgbClr val="000000"/>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XCCW Joined 1a" panose="03050602040000000000"/>
                <a:ea typeface="Comic Sans MS"/>
                <a:cs typeface="Comic Sans MS"/>
                <a:sym typeface="Comic Sans MS"/>
              </a:rPr>
              <a:t>Craft Activities</a:t>
            </a:r>
            <a:endParaRPr sz="1400" i="0" u="none" strike="noStrike" cap="none" dirty="0">
              <a:solidFill>
                <a:srgbClr val="000000"/>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XCCW Joined 1a" panose="03050602040000000000"/>
                <a:ea typeface="Comic Sans MS"/>
                <a:cs typeface="Comic Sans MS"/>
                <a:sym typeface="Comic Sans MS"/>
              </a:rPr>
              <a:t>Forest Schools</a:t>
            </a:r>
            <a:endParaRPr sz="1400" i="0" u="none" strike="noStrike" cap="none" dirty="0">
              <a:solidFill>
                <a:srgbClr val="000000"/>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Times New Roman"/>
              <a:buNone/>
            </a:pPr>
            <a:endParaRPr sz="2000" i="0" u="none" strike="noStrike" cap="none" dirty="0">
              <a:solidFill>
                <a:schemeClr val="lt1"/>
              </a:solidFill>
              <a:latin typeface="XCCW Joined 1a" panose="03050602040000000000"/>
              <a:ea typeface="Comic Sans MS"/>
              <a:cs typeface="Comic Sans MS"/>
              <a:sym typeface="Comic Sans MS"/>
            </a:endParaRPr>
          </a:p>
          <a:p>
            <a:pPr marL="0" marR="0" lvl="0" indent="0" algn="l" rtl="0">
              <a:lnSpc>
                <a:spcPct val="100000"/>
              </a:lnSpc>
              <a:spcBef>
                <a:spcPts val="1000"/>
              </a:spcBef>
              <a:spcAft>
                <a:spcPts val="0"/>
              </a:spcAft>
              <a:buClr>
                <a:schemeClr val="lt1"/>
              </a:buClr>
              <a:buSzPts val="2000"/>
              <a:buFont typeface="Comic Sans MS"/>
              <a:buChar char="•"/>
            </a:pPr>
            <a:r>
              <a:rPr lang="en-US" sz="2000" i="0" u="none" strike="noStrike" cap="none" dirty="0">
                <a:solidFill>
                  <a:schemeClr val="lt1"/>
                </a:solidFill>
                <a:latin typeface="XCCW Joined 1a" panose="03050602040000000000"/>
                <a:ea typeface="Comic Sans MS"/>
                <a:cs typeface="Comic Sans MS"/>
                <a:sym typeface="Comic Sans MS"/>
              </a:rPr>
              <a:t>Walks around the village.</a:t>
            </a:r>
            <a:endParaRPr sz="1400" i="0" u="none" strike="noStrike" cap="none" dirty="0">
              <a:solidFill>
                <a:srgbClr val="000000"/>
              </a:solidFill>
              <a:latin typeface="XCCW Joined 1a" panose="03050602040000000000"/>
              <a:ea typeface="Comic Sans MS"/>
              <a:cs typeface="Comic Sans MS"/>
              <a:sym typeface="Comic Sans MS"/>
            </a:endParaRPr>
          </a:p>
        </p:txBody>
      </p:sp>
      <p:pic>
        <p:nvPicPr>
          <p:cNvPr id="291" name="Google Shape;291;p19" descr="illustration of Happy emoticon giving thumb up. Download a Free Preview or  High Quality Adobe Illustrator Ai, … | Smiley emoji, Emoticon feliz,  Emoticons engraçados"/>
          <p:cNvPicPr preferRelativeResize="0"/>
          <p:nvPr/>
        </p:nvPicPr>
        <p:blipFill rotWithShape="1">
          <a:blip r:embed="rId3">
            <a:alphaModFix/>
          </a:blip>
          <a:srcRect b="9553"/>
          <a:stretch/>
        </p:blipFill>
        <p:spPr>
          <a:xfrm>
            <a:off x="5602287" y="1557337"/>
            <a:ext cx="2581275" cy="23034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0"/>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dirty="0">
                <a:solidFill>
                  <a:schemeClr val="lt2"/>
                </a:solidFill>
                <a:latin typeface="XCCW Joined 1a" panose="03050602040000000000"/>
                <a:ea typeface="Comic Sans MS"/>
                <a:cs typeface="Comic Sans MS"/>
                <a:sym typeface="Comic Sans MS"/>
              </a:rPr>
              <a:t>Water bottles and Fruit</a:t>
            </a:r>
            <a:endParaRPr dirty="0">
              <a:latin typeface="XCCW Joined 1a" panose="03050602040000000000"/>
              <a:ea typeface="Comic Sans MS"/>
              <a:cs typeface="Comic Sans MS"/>
              <a:sym typeface="Comic Sans MS"/>
            </a:endParaRPr>
          </a:p>
        </p:txBody>
      </p:sp>
      <p:sp>
        <p:nvSpPr>
          <p:cNvPr id="297" name="Google Shape;297;p20"/>
          <p:cNvSpPr txBox="1">
            <a:spLocks noGrp="1"/>
          </p:cNvSpPr>
          <p:nvPr>
            <p:ph type="body" idx="1"/>
          </p:nvPr>
        </p:nvSpPr>
        <p:spPr>
          <a:xfrm>
            <a:off x="468312" y="1268412"/>
            <a:ext cx="8229600" cy="4681537"/>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hlink"/>
              </a:buClr>
              <a:buSzPts val="1440"/>
              <a:buFont typeface="Comic Sans MS"/>
              <a:buChar char="■"/>
            </a:pPr>
            <a:r>
              <a:rPr lang="en-US" sz="2000" i="0" u="none" dirty="0">
                <a:solidFill>
                  <a:schemeClr val="lt1"/>
                </a:solidFill>
                <a:latin typeface="XCCW Joined 1a" panose="03050602040000000000"/>
                <a:ea typeface="Comic Sans MS"/>
                <a:cs typeface="Comic Sans MS"/>
                <a:sym typeface="Comic Sans MS"/>
              </a:rPr>
              <a:t>All children should have a water bottle to keep in class should they be thirsty during our </a:t>
            </a:r>
            <a:r>
              <a:rPr lang="en-US" sz="2000" dirty="0">
                <a:latin typeface="XCCW Joined 1a" panose="03050602040000000000"/>
                <a:ea typeface="Comic Sans MS"/>
                <a:cs typeface="Comic Sans MS"/>
                <a:sym typeface="Comic Sans MS"/>
              </a:rPr>
              <a:t>Explorer Time</a:t>
            </a:r>
            <a:r>
              <a:rPr lang="en-US" sz="2000" i="0" u="none" dirty="0">
                <a:solidFill>
                  <a:schemeClr val="lt1"/>
                </a:solidFill>
                <a:latin typeface="XCCW Joined 1a" panose="03050602040000000000"/>
                <a:ea typeface="Comic Sans MS"/>
                <a:cs typeface="Comic Sans MS"/>
                <a:sym typeface="Comic Sans MS"/>
              </a:rPr>
              <a:t> sessions.  We keep water bottles over by the sink. Children are also provided with a drink with their hot lunches.</a:t>
            </a:r>
            <a:endParaRPr sz="2800" dirty="0">
              <a:latin typeface="XCCW Joined 1a" panose="03050602040000000000"/>
              <a:ea typeface="Comic Sans MS"/>
              <a:cs typeface="Comic Sans MS"/>
              <a:sym typeface="Comic Sans MS"/>
            </a:endParaRPr>
          </a:p>
          <a:p>
            <a:pPr marL="342900" lvl="0" indent="-251459" algn="l" rtl="0">
              <a:lnSpc>
                <a:spcPct val="80000"/>
              </a:lnSpc>
              <a:spcBef>
                <a:spcPts val="480"/>
              </a:spcBef>
              <a:spcAft>
                <a:spcPts val="0"/>
              </a:spcAft>
              <a:buClr>
                <a:schemeClr val="hlink"/>
              </a:buClr>
              <a:buSzPts val="1440"/>
              <a:buFont typeface="Noto Sans Symbols"/>
              <a:buNone/>
            </a:pPr>
            <a:endParaRPr sz="2000" i="0" u="none" dirty="0">
              <a:solidFill>
                <a:schemeClr val="lt1"/>
              </a:solidFill>
              <a:latin typeface="XCCW Joined 1a" panose="03050602040000000000"/>
              <a:ea typeface="Comic Sans MS"/>
              <a:cs typeface="Comic Sans MS"/>
              <a:sym typeface="Comic Sans MS"/>
            </a:endParaRPr>
          </a:p>
          <a:p>
            <a:pPr marL="342900" lvl="0" indent="-342900" algn="l" rtl="0">
              <a:lnSpc>
                <a:spcPct val="80000"/>
              </a:lnSpc>
              <a:spcBef>
                <a:spcPts val="480"/>
              </a:spcBef>
              <a:spcAft>
                <a:spcPts val="0"/>
              </a:spcAft>
              <a:buClr>
                <a:schemeClr val="hlink"/>
              </a:buClr>
              <a:buSzPts val="1440"/>
              <a:buFont typeface="Comic Sans MS"/>
              <a:buChar char="■"/>
            </a:pPr>
            <a:r>
              <a:rPr lang="en-US" sz="2000" i="0" u="none" dirty="0">
                <a:solidFill>
                  <a:schemeClr val="lt1"/>
                </a:solidFill>
                <a:latin typeface="XCCW Joined 1a" panose="03050602040000000000"/>
                <a:ea typeface="Comic Sans MS"/>
                <a:cs typeface="Comic Sans MS"/>
                <a:sym typeface="Comic Sans MS"/>
              </a:rPr>
              <a:t>At morning break, the children are encouraged to take a piece of fruit for a snack. Children may bring fruit from home or have a piece of school fruit. We discourage fruit winders, fruit flakes </a:t>
            </a:r>
            <a:r>
              <a:rPr lang="en-US" sz="2000" i="0" u="none" dirty="0" err="1">
                <a:solidFill>
                  <a:schemeClr val="lt1"/>
                </a:solidFill>
                <a:latin typeface="XCCW Joined 1a" panose="03050602040000000000"/>
                <a:ea typeface="Comic Sans MS"/>
                <a:cs typeface="Comic Sans MS"/>
                <a:sym typeface="Comic Sans MS"/>
              </a:rPr>
              <a:t>etc</a:t>
            </a:r>
            <a:r>
              <a:rPr lang="en-US" sz="2000" i="0" u="none" dirty="0">
                <a:solidFill>
                  <a:schemeClr val="lt1"/>
                </a:solidFill>
                <a:latin typeface="XCCW Joined 1a" panose="03050602040000000000"/>
                <a:ea typeface="Comic Sans MS"/>
                <a:cs typeface="Comic Sans MS"/>
                <a:sym typeface="Comic Sans MS"/>
              </a:rPr>
              <a:t> at break times in preference for a piece of fresh fruit.  Please bring an extra piece of fruit for the afternoons.</a:t>
            </a:r>
            <a:endParaRPr sz="2800" dirty="0">
              <a:latin typeface="XCCW Joined 1a" panose="03050602040000000000"/>
              <a:ea typeface="Comic Sans MS"/>
              <a:cs typeface="Comic Sans MS"/>
              <a:sym typeface="Comic Sans MS"/>
            </a:endParaRPr>
          </a:p>
        </p:txBody>
      </p:sp>
      <p:pic>
        <p:nvPicPr>
          <p:cNvPr id="298" name="Google Shape;298;p20" descr="C:\Users\Emma\AppData\Local\Microsoft\Windows\Temporary Internet Files\Content.IE5\DGV82NC1\MC900215358[1].wmf"/>
          <p:cNvPicPr preferRelativeResize="0"/>
          <p:nvPr/>
        </p:nvPicPr>
        <p:blipFill rotWithShape="1">
          <a:blip r:embed="rId3">
            <a:alphaModFix/>
          </a:blip>
          <a:srcRect/>
          <a:stretch/>
        </p:blipFill>
        <p:spPr>
          <a:xfrm>
            <a:off x="8135937" y="5300662"/>
            <a:ext cx="1008062" cy="1427162"/>
          </a:xfrm>
          <a:prstGeom prst="rect">
            <a:avLst/>
          </a:prstGeom>
          <a:noFill/>
          <a:ln>
            <a:noFill/>
          </a:ln>
        </p:spPr>
      </p:pic>
      <p:pic>
        <p:nvPicPr>
          <p:cNvPr id="299" name="Google Shape;299;p20" descr="C:\Users\Emma\AppData\Local\Microsoft\Windows\Temporary Internet Files\Content.IE5\KOPUMLOF\MC900232711[1].wmf"/>
          <p:cNvPicPr preferRelativeResize="0"/>
          <p:nvPr/>
        </p:nvPicPr>
        <p:blipFill rotWithShape="1">
          <a:blip r:embed="rId4">
            <a:alphaModFix/>
          </a:blip>
          <a:srcRect/>
          <a:stretch/>
        </p:blipFill>
        <p:spPr>
          <a:xfrm>
            <a:off x="0" y="5589587"/>
            <a:ext cx="971550" cy="1177925"/>
          </a:xfrm>
          <a:prstGeom prst="rect">
            <a:avLst/>
          </a:prstGeom>
          <a:noFill/>
          <a:ln>
            <a:noFill/>
          </a:ln>
        </p:spPr>
      </p:pic>
      <p:pic>
        <p:nvPicPr>
          <p:cNvPr id="300" name="Google Shape;300;p20" descr="C:\Users\Emma\AppData\Local\Microsoft\Windows\Temporary Internet Files\Content.IE5\HX1N93DS\MC900347073[1].wmf"/>
          <p:cNvPicPr preferRelativeResize="0"/>
          <p:nvPr/>
        </p:nvPicPr>
        <p:blipFill rotWithShape="1">
          <a:blip r:embed="rId5">
            <a:alphaModFix/>
          </a:blip>
          <a:srcRect/>
          <a:stretch/>
        </p:blipFill>
        <p:spPr>
          <a:xfrm>
            <a:off x="6077527" y="5440361"/>
            <a:ext cx="812800" cy="1287463"/>
          </a:xfrm>
          <a:prstGeom prst="rect">
            <a:avLst/>
          </a:prstGeom>
          <a:noFill/>
          <a:ln>
            <a:noFill/>
          </a:ln>
        </p:spPr>
      </p:pic>
      <p:pic>
        <p:nvPicPr>
          <p:cNvPr id="301" name="Google Shape;301;p20"/>
          <p:cNvPicPr preferRelativeResize="0"/>
          <p:nvPr/>
        </p:nvPicPr>
        <p:blipFill rotWithShape="1">
          <a:blip r:embed="rId6">
            <a:alphaModFix/>
          </a:blip>
          <a:srcRect/>
          <a:stretch/>
        </p:blipFill>
        <p:spPr>
          <a:xfrm>
            <a:off x="2337079" y="5158643"/>
            <a:ext cx="1458790" cy="1427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title"/>
          </p:nvPr>
        </p:nvSpPr>
        <p:spPr>
          <a:xfrm>
            <a:off x="457200" y="2778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i="0" u="none" dirty="0">
                <a:solidFill>
                  <a:schemeClr val="lt2"/>
                </a:solidFill>
                <a:latin typeface="XCCW Joined 1a" panose="03050602040000000000"/>
                <a:ea typeface="Comic Sans MS"/>
                <a:cs typeface="Comic Sans MS"/>
                <a:sym typeface="Comic Sans MS"/>
              </a:rPr>
              <a:t>Free School Milk</a:t>
            </a:r>
            <a:endParaRPr dirty="0">
              <a:latin typeface="XCCW Joined 1a" panose="03050602040000000000"/>
              <a:ea typeface="Comic Sans MS"/>
              <a:cs typeface="Comic Sans MS"/>
              <a:sym typeface="Comic Sans MS"/>
            </a:endParaRPr>
          </a:p>
        </p:txBody>
      </p:sp>
      <p:sp>
        <p:nvSpPr>
          <p:cNvPr id="307" name="Google Shape;307;p21"/>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hlink"/>
              </a:buClr>
              <a:buSzPts val="1920"/>
              <a:buFont typeface="Comic Sans MS"/>
              <a:buChar char="■"/>
            </a:pPr>
            <a:r>
              <a:rPr lang="en-US" sz="3200" i="0" u="none" dirty="0">
                <a:solidFill>
                  <a:schemeClr val="lt1"/>
                </a:solidFill>
                <a:latin typeface="XCCW Joined 1a" panose="03050602040000000000"/>
                <a:ea typeface="Comic Sans MS"/>
                <a:cs typeface="Comic Sans MS"/>
                <a:sym typeface="Comic Sans MS"/>
              </a:rPr>
              <a:t>Milk is completely free for all children aged under 5.</a:t>
            </a:r>
            <a:endParaRPr dirty="0">
              <a:latin typeface="XCCW Joined 1a" panose="03050602040000000000"/>
              <a:ea typeface="Comic Sans MS"/>
              <a:cs typeface="Comic Sans MS"/>
              <a:sym typeface="Comic Sans MS"/>
            </a:endParaRPr>
          </a:p>
          <a:p>
            <a:pPr marL="342900" lvl="0" indent="-220980" algn="l" rtl="0">
              <a:lnSpc>
                <a:spcPct val="100000"/>
              </a:lnSpc>
              <a:spcBef>
                <a:spcPts val="640"/>
              </a:spcBef>
              <a:spcAft>
                <a:spcPts val="0"/>
              </a:spcAft>
              <a:buClr>
                <a:schemeClr val="hlink"/>
              </a:buClr>
              <a:buSzPts val="1920"/>
              <a:buFont typeface="Noto Sans Symbols"/>
              <a:buNone/>
            </a:pPr>
            <a:endParaRPr sz="3200" i="0" u="none" dirty="0">
              <a:solidFill>
                <a:schemeClr val="lt1"/>
              </a:solidFill>
              <a:latin typeface="XCCW Joined 1a" panose="03050602040000000000"/>
              <a:ea typeface="Comic Sans MS"/>
              <a:cs typeface="Comic Sans MS"/>
              <a:sym typeface="Comic Sans MS"/>
            </a:endParaRPr>
          </a:p>
          <a:p>
            <a:pPr marL="342900" lvl="0" indent="-342900" algn="l" rtl="0">
              <a:lnSpc>
                <a:spcPct val="100000"/>
              </a:lnSpc>
              <a:spcBef>
                <a:spcPts val="640"/>
              </a:spcBef>
              <a:spcAft>
                <a:spcPts val="0"/>
              </a:spcAft>
              <a:buClr>
                <a:schemeClr val="hlink"/>
              </a:buClr>
              <a:buSzPts val="1920"/>
              <a:buFont typeface="Comic Sans MS"/>
              <a:buChar char="■"/>
            </a:pPr>
            <a:r>
              <a:rPr lang="en-US" sz="3200" i="0" u="none" dirty="0">
                <a:solidFill>
                  <a:schemeClr val="lt1"/>
                </a:solidFill>
                <a:latin typeface="XCCW Joined 1a" panose="03050602040000000000"/>
                <a:ea typeface="Comic Sans MS"/>
                <a:cs typeface="Comic Sans MS"/>
                <a:sym typeface="Comic Sans MS"/>
              </a:rPr>
              <a:t>Milk is </a:t>
            </a:r>
            <a:r>
              <a:rPr lang="en-US" sz="3200" i="0" u="none" dirty="0" err="1">
                <a:solidFill>
                  <a:schemeClr val="lt1"/>
                </a:solidFill>
                <a:latin typeface="XCCW Joined 1a" panose="03050602040000000000"/>
                <a:ea typeface="Comic Sans MS"/>
                <a:cs typeface="Comic Sans MS"/>
                <a:sym typeface="Comic Sans MS"/>
              </a:rPr>
              <a:t>subsidised</a:t>
            </a:r>
            <a:r>
              <a:rPr lang="en-US" sz="3200" i="0" u="none" dirty="0">
                <a:solidFill>
                  <a:schemeClr val="lt1"/>
                </a:solidFill>
                <a:latin typeface="XCCW Joined 1a" panose="03050602040000000000"/>
                <a:ea typeface="Comic Sans MS"/>
                <a:cs typeface="Comic Sans MS"/>
                <a:sym typeface="Comic Sans MS"/>
              </a:rPr>
              <a:t> for children aged 5 or over.</a:t>
            </a:r>
            <a:endParaRPr dirty="0">
              <a:latin typeface="XCCW Joined 1a" panose="03050602040000000000"/>
              <a:ea typeface="Comic Sans MS"/>
              <a:cs typeface="Comic Sans MS"/>
              <a:sym typeface="Comic Sans MS"/>
            </a:endParaRPr>
          </a:p>
          <a:p>
            <a:pPr marL="342900" lvl="0" indent="-220980" algn="l" rtl="0">
              <a:lnSpc>
                <a:spcPct val="100000"/>
              </a:lnSpc>
              <a:spcBef>
                <a:spcPts val="640"/>
              </a:spcBef>
              <a:spcAft>
                <a:spcPts val="0"/>
              </a:spcAft>
              <a:buClr>
                <a:schemeClr val="hlink"/>
              </a:buClr>
              <a:buSzPts val="1920"/>
              <a:buFont typeface="Noto Sans Symbols"/>
              <a:buNone/>
            </a:pPr>
            <a:endParaRPr sz="3200" i="0" u="none" dirty="0">
              <a:solidFill>
                <a:schemeClr val="lt1"/>
              </a:solidFill>
              <a:latin typeface="XCCW Joined 1a" panose="03050602040000000000"/>
              <a:ea typeface="Comic Sans MS"/>
              <a:cs typeface="Comic Sans MS"/>
              <a:sym typeface="Comic Sans MS"/>
            </a:endParaRPr>
          </a:p>
          <a:p>
            <a:pPr marL="342900" lvl="0" indent="-220980" algn="l" rtl="0">
              <a:lnSpc>
                <a:spcPct val="100000"/>
              </a:lnSpc>
              <a:spcBef>
                <a:spcPts val="640"/>
              </a:spcBef>
              <a:spcAft>
                <a:spcPts val="0"/>
              </a:spcAft>
              <a:buSzPts val="1920"/>
              <a:buNone/>
            </a:pPr>
            <a:endParaRPr sz="3200" b="0" i="0" u="none" dirty="0">
              <a:solidFill>
                <a:schemeClr val="lt1"/>
              </a:solidFill>
              <a:latin typeface="XCCW Joined 1a" panose="03050602040000000000"/>
              <a:ea typeface="Arial"/>
              <a:cs typeface="Arial"/>
              <a:sym typeface="Arial"/>
            </a:endParaRPr>
          </a:p>
        </p:txBody>
      </p:sp>
      <p:pic>
        <p:nvPicPr>
          <p:cNvPr id="308" name="Google Shape;308;p21" descr="MC900441751[1]"/>
          <p:cNvPicPr preferRelativeResize="0"/>
          <p:nvPr/>
        </p:nvPicPr>
        <p:blipFill rotWithShape="1">
          <a:blip r:embed="rId3">
            <a:alphaModFix/>
          </a:blip>
          <a:srcRect/>
          <a:stretch/>
        </p:blipFill>
        <p:spPr>
          <a:xfrm>
            <a:off x="5724525" y="4724400"/>
            <a:ext cx="2376487" cy="143351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1"/>
            <a:ext cx="7886700" cy="994172"/>
          </a:xfrm>
        </p:spPr>
        <p:txBody>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Key dates and Questions?</a:t>
            </a:r>
          </a:p>
        </p:txBody>
      </p:sp>
      <p:sp>
        <p:nvSpPr>
          <p:cNvPr id="3" name="Content Placeholder 2"/>
          <p:cNvSpPr>
            <a:spLocks noGrp="1"/>
          </p:cNvSpPr>
          <p:nvPr>
            <p:ph idx="1"/>
          </p:nvPr>
        </p:nvSpPr>
        <p:spPr>
          <a:xfrm>
            <a:off x="172193" y="1707952"/>
            <a:ext cx="8799615" cy="4095206"/>
          </a:xfrm>
        </p:spPr>
        <p:txBody>
          <a:bodyPr>
            <a:normAutofit/>
          </a:bodyPr>
          <a:lstStyle/>
          <a:p>
            <a:pPr marL="0" indent="0">
              <a:lnSpc>
                <a:spcPct val="80000"/>
              </a:lnSpc>
              <a:buNone/>
            </a:pPr>
            <a:r>
              <a:rPr lang="en-GB" altLang="en-US" sz="2175" dirty="0">
                <a:latin typeface="XCCW Joined 1a" panose="03050602040000000000" pitchFamily="66" charset="0"/>
              </a:rPr>
              <a:t>Key dates:</a:t>
            </a:r>
          </a:p>
        </p:txBody>
      </p:sp>
      <p:pic>
        <p:nvPicPr>
          <p:cNvPr id="1026" name="Picture 2" descr="Question Mark What Sticker for iOS &amp; Android | GIPHY"/>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9652" y="5099334"/>
            <a:ext cx="1034150" cy="10341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E290EB87-2CBE-41C7-A514-8A0A38443823}"/>
              </a:ext>
            </a:extLst>
          </p:cNvPr>
          <p:cNvGraphicFramePr>
            <a:graphicFrameLocks noGrp="1"/>
          </p:cNvGraphicFramePr>
          <p:nvPr>
            <p:extLst>
              <p:ext uri="{D42A27DB-BD31-4B8C-83A1-F6EECF244321}">
                <p14:modId xmlns:p14="http://schemas.microsoft.com/office/powerpoint/2010/main" val="1214148984"/>
              </p:ext>
            </p:extLst>
          </p:nvPr>
        </p:nvGraphicFramePr>
        <p:xfrm>
          <a:off x="457201" y="2289009"/>
          <a:ext cx="8253663" cy="2634916"/>
        </p:xfrm>
        <a:graphic>
          <a:graphicData uri="http://schemas.openxmlformats.org/drawingml/2006/table">
            <a:tbl>
              <a:tblPr firstRow="1" firstCol="1" bandRow="1">
                <a:tableStyleId>{5C22544A-7EE6-4342-B048-85BDC9FD1C3A}</a:tableStyleId>
              </a:tblPr>
              <a:tblGrid>
                <a:gridCol w="3054914">
                  <a:extLst>
                    <a:ext uri="{9D8B030D-6E8A-4147-A177-3AD203B41FA5}">
                      <a16:colId xmlns:a16="http://schemas.microsoft.com/office/drawing/2014/main" val="4274212272"/>
                    </a:ext>
                  </a:extLst>
                </a:gridCol>
                <a:gridCol w="2565993">
                  <a:extLst>
                    <a:ext uri="{9D8B030D-6E8A-4147-A177-3AD203B41FA5}">
                      <a16:colId xmlns:a16="http://schemas.microsoft.com/office/drawing/2014/main" val="565653314"/>
                    </a:ext>
                  </a:extLst>
                </a:gridCol>
                <a:gridCol w="2632756">
                  <a:extLst>
                    <a:ext uri="{9D8B030D-6E8A-4147-A177-3AD203B41FA5}">
                      <a16:colId xmlns:a16="http://schemas.microsoft.com/office/drawing/2014/main" val="3995295110"/>
                    </a:ext>
                  </a:extLst>
                </a:gridCol>
              </a:tblGrid>
              <a:tr h="2634916">
                <a:tc>
                  <a:txBody>
                    <a:bodyPr/>
                    <a:lstStyle/>
                    <a:p>
                      <a:pPr algn="just"/>
                      <a:r>
                        <a:rPr lang="en-GB" sz="1200" b="1" kern="1200" dirty="0">
                          <a:solidFill>
                            <a:schemeClr val="tx1"/>
                          </a:solidFill>
                          <a:latin typeface="XCCW Joined 1a" panose="03050602040000000000" pitchFamily="66" charset="0"/>
                          <a:ea typeface="+mn-ea"/>
                          <a:cs typeface="+mn-cs"/>
                        </a:rPr>
                        <a:t>October</a:t>
                      </a:r>
                    </a:p>
                    <a:p>
                      <a:r>
                        <a:rPr lang="en-US" sz="1200" b="0" kern="1200" dirty="0">
                          <a:solidFill>
                            <a:schemeClr val="tx1"/>
                          </a:solidFill>
                          <a:latin typeface="XCCW Joined 1a" panose="03050602040000000000" pitchFamily="66" charset="0"/>
                          <a:ea typeface="+mn-ea"/>
                          <a:cs typeface="+mn-cs"/>
                        </a:rPr>
                        <a:t>7</a:t>
                      </a:r>
                      <a:r>
                        <a:rPr lang="en-US" sz="1200" b="0" kern="1200" baseline="30000" dirty="0">
                          <a:solidFill>
                            <a:schemeClr val="tx1"/>
                          </a:solidFill>
                          <a:latin typeface="XCCW Joined 1a" panose="03050602040000000000" pitchFamily="66" charset="0"/>
                          <a:ea typeface="+mn-ea"/>
                          <a:cs typeface="+mn-cs"/>
                        </a:rPr>
                        <a:t>th</a:t>
                      </a:r>
                      <a:r>
                        <a:rPr lang="en-US" sz="1200" b="0" kern="1200" dirty="0">
                          <a:solidFill>
                            <a:schemeClr val="tx1"/>
                          </a:solidFill>
                          <a:latin typeface="XCCW Joined 1a" panose="03050602040000000000" pitchFamily="66" charset="0"/>
                          <a:ea typeface="+mn-ea"/>
                          <a:cs typeface="+mn-cs"/>
                        </a:rPr>
                        <a:t> – Six weeks in meeting </a:t>
                      </a:r>
                      <a:endParaRPr lang="en-GB" sz="1200" b="0" kern="1200" dirty="0">
                        <a:solidFill>
                          <a:schemeClr val="tx1"/>
                        </a:solidFill>
                        <a:latin typeface="XCCW Joined 1a" panose="03050602040000000000" pitchFamily="66" charset="0"/>
                        <a:ea typeface="+mn-ea"/>
                        <a:cs typeface="+mn-cs"/>
                      </a:endParaRPr>
                    </a:p>
                    <a:p>
                      <a:r>
                        <a:rPr lang="en-GB" sz="1200" b="0" kern="1200" dirty="0">
                          <a:solidFill>
                            <a:schemeClr val="tx1"/>
                          </a:solidFill>
                          <a:latin typeface="XCCW Joined 1a" panose="03050602040000000000" pitchFamily="66" charset="0"/>
                          <a:ea typeface="+mn-ea"/>
                          <a:cs typeface="+mn-cs"/>
                        </a:rPr>
                        <a:t>9th – World Mental Health Day</a:t>
                      </a:r>
                    </a:p>
                    <a:p>
                      <a:r>
                        <a:rPr lang="en-GB" sz="1200" b="0" kern="1200" dirty="0">
                          <a:solidFill>
                            <a:schemeClr val="tx1"/>
                          </a:solidFill>
                          <a:latin typeface="XCCW Joined 1a" panose="03050602040000000000" pitchFamily="66" charset="0"/>
                          <a:ea typeface="+mn-ea"/>
                          <a:cs typeface="+mn-cs"/>
                        </a:rPr>
                        <a:t>16th – Individual School Photos</a:t>
                      </a:r>
                    </a:p>
                    <a:p>
                      <a:r>
                        <a:rPr lang="en-GB" sz="1200" b="0" kern="1200" dirty="0">
                          <a:solidFill>
                            <a:schemeClr val="tx1"/>
                          </a:solidFill>
                          <a:latin typeface="XCCW Joined 1a" panose="03050602040000000000" pitchFamily="66" charset="0"/>
                          <a:ea typeface="+mn-ea"/>
                          <a:cs typeface="+mn-cs"/>
                        </a:rPr>
                        <a:t>23rd – INSET day</a:t>
                      </a:r>
                    </a:p>
                    <a:p>
                      <a:r>
                        <a:rPr lang="en-GB" sz="1200" b="0" kern="1200" dirty="0">
                          <a:solidFill>
                            <a:schemeClr val="tx1"/>
                          </a:solidFill>
                          <a:latin typeface="XCCW Joined 1a" panose="03050602040000000000" pitchFamily="66" charset="0"/>
                          <a:ea typeface="+mn-ea"/>
                          <a:cs typeface="+mn-cs"/>
                        </a:rPr>
                        <a:t>26th – 30th – Half Term</a:t>
                      </a:r>
                    </a:p>
                    <a:p>
                      <a:r>
                        <a:rPr lang="en-GB" sz="1200" b="0" kern="1200" dirty="0">
                          <a:solidFill>
                            <a:schemeClr val="tx1"/>
                          </a:solidFill>
                          <a:latin typeface="XCCW Joined 1a" panose="03050602040000000000" pitchFamily="66" charset="0"/>
                          <a:ea typeface="+mn-ea"/>
                          <a:cs typeface="+mn-cs"/>
                        </a:rPr>
                        <a:t> </a:t>
                      </a:r>
                    </a:p>
                    <a:p>
                      <a:endParaRPr lang="en-US" sz="1200" b="0" kern="1200" dirty="0">
                        <a:solidFill>
                          <a:schemeClr val="tx1"/>
                        </a:solidFill>
                        <a:latin typeface="XCCW Joined 1a" panose="03050602040000000000" pitchFamily="66" charset="0"/>
                        <a:ea typeface="+mn-ea"/>
                        <a:cs typeface="+mn-cs"/>
                      </a:endParaRPr>
                    </a:p>
                  </a:txBody>
                  <a:tcPr marL="51435" marR="51435" marT="0" marB="0">
                    <a:solidFill>
                      <a:schemeClr val="accent4">
                        <a:lumMod val="20000"/>
                        <a:lumOff val="80000"/>
                      </a:schemeClr>
                    </a:solidFill>
                  </a:tcPr>
                </a:tc>
                <a:tc>
                  <a:txBody>
                    <a:bodyPr/>
                    <a:lstStyle/>
                    <a:p>
                      <a:pPr algn="just"/>
                      <a:r>
                        <a:rPr lang="en-GB" sz="1200" b="1" kern="1200" dirty="0">
                          <a:solidFill>
                            <a:schemeClr val="tx1"/>
                          </a:solidFill>
                          <a:latin typeface="XCCW Joined 1a" panose="03050602040000000000" pitchFamily="66" charset="0"/>
                          <a:ea typeface="+mn-ea"/>
                          <a:cs typeface="+mn-cs"/>
                        </a:rPr>
                        <a:t>November</a:t>
                      </a:r>
                    </a:p>
                    <a:p>
                      <a:r>
                        <a:rPr lang="en-GB" sz="1200" b="0" kern="1200" dirty="0">
                          <a:solidFill>
                            <a:schemeClr val="tx1"/>
                          </a:solidFill>
                          <a:latin typeface="XCCW Joined 1a" panose="03050602040000000000" pitchFamily="66" charset="0"/>
                          <a:ea typeface="+mn-ea"/>
                          <a:cs typeface="+mn-cs"/>
                        </a:rPr>
                        <a:t>3rd – Parents’ Evening</a:t>
                      </a:r>
                    </a:p>
                    <a:p>
                      <a:r>
                        <a:rPr lang="en-GB" sz="1200" b="0" kern="1200" dirty="0">
                          <a:solidFill>
                            <a:schemeClr val="tx1"/>
                          </a:solidFill>
                          <a:latin typeface="XCCW Joined 1a" panose="03050602040000000000" pitchFamily="66" charset="0"/>
                          <a:ea typeface="+mn-ea"/>
                          <a:cs typeface="+mn-cs"/>
                        </a:rPr>
                        <a:t>5th Parents’ Evening</a:t>
                      </a:r>
                    </a:p>
                    <a:p>
                      <a:r>
                        <a:rPr lang="en-GB" sz="1200" b="0" kern="1200" dirty="0">
                          <a:solidFill>
                            <a:schemeClr val="tx1"/>
                          </a:solidFill>
                          <a:latin typeface="XCCW Joined 1a" panose="03050602040000000000" pitchFamily="66" charset="0"/>
                          <a:ea typeface="+mn-ea"/>
                          <a:cs typeface="+mn-cs"/>
                        </a:rPr>
                        <a:t>6th – Fireworks</a:t>
                      </a:r>
                    </a:p>
                    <a:p>
                      <a:r>
                        <a:rPr lang="en-GB" sz="1200" b="0" kern="1200" dirty="0">
                          <a:solidFill>
                            <a:schemeClr val="tx1"/>
                          </a:solidFill>
                          <a:latin typeface="XCCW Joined 1a" panose="03050602040000000000" pitchFamily="66" charset="0"/>
                          <a:ea typeface="+mn-ea"/>
                          <a:cs typeface="+mn-cs"/>
                        </a:rPr>
                        <a:t>13th – Children in Need</a:t>
                      </a:r>
                    </a:p>
                    <a:p>
                      <a:r>
                        <a:rPr lang="en-GB" sz="1200" b="0" kern="1200" dirty="0">
                          <a:solidFill>
                            <a:schemeClr val="tx1"/>
                          </a:solidFill>
                          <a:latin typeface="XCCW Joined 1a" panose="03050602040000000000" pitchFamily="66" charset="0"/>
                          <a:ea typeface="+mn-ea"/>
                          <a:cs typeface="+mn-cs"/>
                        </a:rPr>
                        <a:t>16th – Odd socks for Mental Health</a:t>
                      </a:r>
                    </a:p>
                    <a:p>
                      <a:r>
                        <a:rPr lang="en-GB" sz="1200" b="0" kern="1200" dirty="0">
                          <a:solidFill>
                            <a:schemeClr val="tx1"/>
                          </a:solidFill>
                          <a:latin typeface="XCCW Joined 1a" panose="03050602040000000000" pitchFamily="66" charset="0"/>
                          <a:ea typeface="+mn-ea"/>
                          <a:cs typeface="+mn-cs"/>
                        </a:rPr>
                        <a:t>16th – 20th – Anti-bullying week</a:t>
                      </a:r>
                    </a:p>
                    <a:p>
                      <a:r>
                        <a:rPr lang="en-GB" sz="1200" b="0" kern="1200" dirty="0">
                          <a:solidFill>
                            <a:schemeClr val="tx1"/>
                          </a:solidFill>
                          <a:latin typeface="XCCW Joined 1a" panose="03050602040000000000" pitchFamily="66" charset="0"/>
                          <a:ea typeface="+mn-ea"/>
                          <a:cs typeface="+mn-cs"/>
                        </a:rPr>
                        <a:t>27th – Christingle and Advent Eucharist</a:t>
                      </a:r>
                    </a:p>
                  </a:txBody>
                  <a:tcPr marL="51435" marR="51435" marT="0" marB="0">
                    <a:solidFill>
                      <a:schemeClr val="accent6">
                        <a:lumMod val="20000"/>
                        <a:lumOff val="80000"/>
                      </a:schemeClr>
                    </a:solidFill>
                  </a:tcPr>
                </a:tc>
                <a:tc>
                  <a:txBody>
                    <a:bodyPr/>
                    <a:lstStyle/>
                    <a:p>
                      <a:pPr algn="just"/>
                      <a:r>
                        <a:rPr lang="en-GB" sz="1200" b="1" kern="1200" dirty="0">
                          <a:solidFill>
                            <a:schemeClr val="tx1"/>
                          </a:solidFill>
                          <a:latin typeface="XCCW Joined 1a" panose="03050602040000000000" pitchFamily="66" charset="0"/>
                          <a:ea typeface="+mn-ea"/>
                          <a:cs typeface="+mn-cs"/>
                        </a:rPr>
                        <a:t>December</a:t>
                      </a:r>
                    </a:p>
                    <a:p>
                      <a:pPr>
                        <a:lnSpc>
                          <a:spcPct val="102000"/>
                        </a:lnSpc>
                      </a:pPr>
                      <a:r>
                        <a:rPr lang="en-GB" sz="1200" b="0" kern="1200" dirty="0">
                          <a:solidFill>
                            <a:srgbClr val="C00000"/>
                          </a:solidFill>
                          <a:latin typeface="XCCW Joined 1a" panose="03050602040000000000" pitchFamily="66" charset="0"/>
                          <a:ea typeface="+mn-ea"/>
                          <a:cs typeface="+mn-cs"/>
                        </a:rPr>
                        <a:t>15th – Nativity performance 2pm and 5pm</a:t>
                      </a:r>
                    </a:p>
                    <a:p>
                      <a:pPr>
                        <a:lnSpc>
                          <a:spcPct val="102000"/>
                        </a:lnSpc>
                      </a:pPr>
                      <a:r>
                        <a:rPr lang="en-GB" sz="1200" b="0" kern="1200" dirty="0">
                          <a:solidFill>
                            <a:schemeClr val="tx1"/>
                          </a:solidFill>
                          <a:latin typeface="XCCW Joined 1a" panose="03050602040000000000" pitchFamily="66" charset="0"/>
                          <a:ea typeface="+mn-ea"/>
                          <a:cs typeface="+mn-cs"/>
                        </a:rPr>
                        <a:t>16th – Disco</a:t>
                      </a:r>
                    </a:p>
                    <a:p>
                      <a:pPr>
                        <a:lnSpc>
                          <a:spcPct val="102000"/>
                        </a:lnSpc>
                      </a:pPr>
                      <a:r>
                        <a:rPr lang="en-GB" sz="1200" b="0" kern="1200" dirty="0">
                          <a:solidFill>
                            <a:schemeClr val="tx1"/>
                          </a:solidFill>
                          <a:latin typeface="XCCW Joined 1a" panose="03050602040000000000" pitchFamily="66" charset="0"/>
                          <a:ea typeface="+mn-ea"/>
                          <a:cs typeface="+mn-cs"/>
                        </a:rPr>
                        <a:t>17th – Pantomime</a:t>
                      </a:r>
                    </a:p>
                    <a:p>
                      <a:pPr>
                        <a:lnSpc>
                          <a:spcPct val="102000"/>
                        </a:lnSpc>
                      </a:pPr>
                      <a:r>
                        <a:rPr lang="en-GB" sz="1200" b="0" kern="1200" dirty="0">
                          <a:solidFill>
                            <a:schemeClr val="tx1"/>
                          </a:solidFill>
                          <a:latin typeface="XCCW Joined 1a" panose="03050602040000000000" pitchFamily="66" charset="0"/>
                          <a:ea typeface="+mn-ea"/>
                          <a:cs typeface="+mn-cs"/>
                        </a:rPr>
                        <a:t>18th – Last day of term – Eucharist, Christmas jumper day, Class party</a:t>
                      </a:r>
                    </a:p>
                  </a:txBody>
                  <a:tcPr marL="51435" marR="51435" marT="0" marB="0">
                    <a:solidFill>
                      <a:schemeClr val="accent5">
                        <a:lumMod val="20000"/>
                        <a:lumOff val="80000"/>
                      </a:schemeClr>
                    </a:solidFill>
                  </a:tcPr>
                </a:tc>
                <a:extLst>
                  <a:ext uri="{0D108BD9-81ED-4DB2-BD59-A6C34878D82A}">
                    <a16:rowId xmlns:a16="http://schemas.microsoft.com/office/drawing/2014/main" val="4287429735"/>
                  </a:ext>
                </a:extLst>
              </a:tr>
            </a:tbl>
          </a:graphicData>
        </a:graphic>
      </p:graphicFrame>
    </p:spTree>
    <p:extLst>
      <p:ext uri="{BB962C8B-B14F-4D97-AF65-F5344CB8AC3E}">
        <p14:creationId xmlns:p14="http://schemas.microsoft.com/office/powerpoint/2010/main" val="638450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5"/>
          <p:cNvSpPr txBox="1">
            <a:spLocks noGrp="1"/>
          </p:cNvSpPr>
          <p:nvPr>
            <p:ph type="ctrTitle"/>
          </p:nvPr>
        </p:nvSpPr>
        <p:spPr>
          <a:xfrm>
            <a:off x="179386" y="11112"/>
            <a:ext cx="8659813" cy="17367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000"/>
              <a:buFont typeface="Arial"/>
              <a:buNone/>
            </a:pPr>
            <a:r>
              <a:rPr lang="en-US" sz="4000" i="0" u="none" dirty="0">
                <a:solidFill>
                  <a:schemeClr val="lt2"/>
                </a:solidFill>
                <a:latin typeface="XCCW Joined 1a" panose="03050602040000000000"/>
                <a:ea typeface="Comic Sans MS"/>
                <a:cs typeface="Comic Sans MS"/>
                <a:sym typeface="Comic Sans MS"/>
              </a:rPr>
              <a:t>Things to look forward to:</a:t>
            </a:r>
            <a:endParaRPr dirty="0">
              <a:latin typeface="XCCW Joined 1a" panose="03050602040000000000"/>
              <a:ea typeface="Comic Sans MS"/>
              <a:cs typeface="Comic Sans MS"/>
              <a:sym typeface="Comic Sans MS"/>
            </a:endParaRPr>
          </a:p>
        </p:txBody>
      </p:sp>
      <p:sp>
        <p:nvSpPr>
          <p:cNvPr id="336" name="Google Shape;336;p25"/>
          <p:cNvSpPr txBox="1">
            <a:spLocks noGrp="1"/>
          </p:cNvSpPr>
          <p:nvPr>
            <p:ph type="subTitle" idx="1"/>
          </p:nvPr>
        </p:nvSpPr>
        <p:spPr>
          <a:xfrm>
            <a:off x="611187" y="1755775"/>
            <a:ext cx="7416800" cy="367188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680"/>
              <a:buNone/>
            </a:pPr>
            <a:r>
              <a:rPr lang="en-US" sz="2800" i="0" u="none" dirty="0">
                <a:solidFill>
                  <a:schemeClr val="lt1"/>
                </a:solidFill>
                <a:latin typeface="XCCW Joined 1a" panose="03050602040000000000"/>
                <a:ea typeface="Comic Sans MS"/>
                <a:cs typeface="Comic Sans MS"/>
                <a:sym typeface="Comic Sans MS"/>
              </a:rPr>
              <a:t>Walks to the library and St. Mary’s Church</a:t>
            </a:r>
            <a:r>
              <a:rPr lang="en-US" sz="2800" dirty="0">
                <a:latin typeface="XCCW Joined 1a" panose="03050602040000000000"/>
                <a:ea typeface="Comic Sans MS"/>
                <a:cs typeface="Comic Sans MS"/>
                <a:sym typeface="Comic Sans MS"/>
              </a:rPr>
              <a:t>- dates tbc</a:t>
            </a:r>
            <a:endParaRPr dirty="0">
              <a:latin typeface="XCCW Joined 1a" panose="03050602040000000000"/>
              <a:ea typeface="Comic Sans MS"/>
              <a:cs typeface="Comic Sans MS"/>
              <a:sym typeface="Comic Sans MS"/>
            </a:endParaRPr>
          </a:p>
          <a:p>
            <a:pPr marL="0" lvl="0" indent="0" algn="ctr" rtl="0">
              <a:lnSpc>
                <a:spcPct val="100000"/>
              </a:lnSpc>
              <a:spcBef>
                <a:spcPts val="560"/>
              </a:spcBef>
              <a:spcAft>
                <a:spcPts val="0"/>
              </a:spcAft>
              <a:buSzPts val="1680"/>
              <a:buNone/>
            </a:pPr>
            <a:endParaRPr sz="2800" i="0" u="none" dirty="0">
              <a:solidFill>
                <a:schemeClr val="lt1"/>
              </a:solidFill>
              <a:latin typeface="XCCW Joined 1a" panose="03050602040000000000"/>
              <a:ea typeface="Comic Sans MS"/>
              <a:cs typeface="Comic Sans MS"/>
              <a:sym typeface="Comic Sans MS"/>
            </a:endParaRPr>
          </a:p>
          <a:p>
            <a:pPr marL="0" lvl="0" indent="0" algn="ctr" rtl="0">
              <a:lnSpc>
                <a:spcPct val="100000"/>
              </a:lnSpc>
              <a:spcBef>
                <a:spcPts val="640"/>
              </a:spcBef>
              <a:spcAft>
                <a:spcPts val="0"/>
              </a:spcAft>
              <a:buSzPts val="1920"/>
              <a:buNone/>
            </a:pPr>
            <a:r>
              <a:rPr lang="en-US" sz="2800" dirty="0">
                <a:latin typeface="XCCW Joined 1a" panose="03050602040000000000"/>
                <a:ea typeface="Comic Sans MS"/>
                <a:cs typeface="Comic Sans MS"/>
                <a:sym typeface="Comic Sans MS"/>
              </a:rPr>
              <a:t>Diwali Week - 9th November</a:t>
            </a:r>
          </a:p>
          <a:p>
            <a:pPr marL="0" lvl="0" indent="0" algn="ctr" rtl="0">
              <a:lnSpc>
                <a:spcPct val="100000"/>
              </a:lnSpc>
              <a:spcBef>
                <a:spcPts val="640"/>
              </a:spcBef>
              <a:spcAft>
                <a:spcPts val="0"/>
              </a:spcAft>
              <a:buSzPts val="1920"/>
              <a:buNone/>
            </a:pPr>
            <a:endParaRPr lang="en-US" sz="2800" i="0" u="none" dirty="0">
              <a:solidFill>
                <a:schemeClr val="lt1"/>
              </a:solidFill>
              <a:latin typeface="XCCW Joined 1a" panose="03050602040000000000"/>
              <a:ea typeface="Comic Sans MS"/>
              <a:cs typeface="Comic Sans MS"/>
              <a:sym typeface="Comic Sans MS"/>
            </a:endParaRPr>
          </a:p>
          <a:p>
            <a:pPr marL="0" lvl="0" indent="0" algn="ctr" rtl="0">
              <a:lnSpc>
                <a:spcPct val="100000"/>
              </a:lnSpc>
              <a:spcBef>
                <a:spcPts val="640"/>
              </a:spcBef>
              <a:spcAft>
                <a:spcPts val="0"/>
              </a:spcAft>
              <a:buSzPts val="1920"/>
              <a:buNone/>
            </a:pPr>
            <a:r>
              <a:rPr lang="en-US" sz="2800" dirty="0">
                <a:latin typeface="XCCW Joined 1a" panose="03050602040000000000"/>
                <a:ea typeface="Comic Sans MS"/>
                <a:cs typeface="Comic Sans MS"/>
                <a:sym typeface="Comic Sans MS"/>
              </a:rPr>
              <a:t>Nativity – 15</a:t>
            </a:r>
            <a:r>
              <a:rPr lang="en-US" sz="2800" baseline="30000" dirty="0">
                <a:latin typeface="XCCW Joined 1a" panose="03050602040000000000"/>
                <a:ea typeface="Comic Sans MS"/>
                <a:cs typeface="Comic Sans MS"/>
                <a:sym typeface="Comic Sans MS"/>
              </a:rPr>
              <a:t>th</a:t>
            </a:r>
            <a:r>
              <a:rPr lang="en-US" sz="2800" dirty="0">
                <a:latin typeface="XCCW Joined 1a" panose="03050602040000000000"/>
                <a:ea typeface="Comic Sans MS"/>
                <a:cs typeface="Comic Sans MS"/>
                <a:sym typeface="Comic Sans MS"/>
              </a:rPr>
              <a:t> December 2pm and 5pm </a:t>
            </a:r>
            <a:endParaRPr sz="3200" i="0" u="none" dirty="0">
              <a:solidFill>
                <a:schemeClr val="lt1"/>
              </a:solidFill>
              <a:latin typeface="XCCW Joined 1a" panose="03050602040000000000"/>
              <a:ea typeface="Comic Sans MS"/>
              <a:cs typeface="Comic Sans MS"/>
              <a:sym typeface="Comic Sans MS"/>
            </a:endParaRPr>
          </a:p>
          <a:p>
            <a:pPr marL="0" lvl="0" indent="0" algn="ctr" rtl="0">
              <a:lnSpc>
                <a:spcPct val="100000"/>
              </a:lnSpc>
              <a:spcBef>
                <a:spcPts val="640"/>
              </a:spcBef>
              <a:spcAft>
                <a:spcPts val="0"/>
              </a:spcAft>
              <a:buSzPts val="1920"/>
              <a:buNone/>
            </a:pPr>
            <a:endParaRPr sz="3200" b="0" i="0" u="none" dirty="0">
              <a:solidFill>
                <a:schemeClr val="lt1"/>
              </a:solidFill>
              <a:latin typeface="XCCW Joined 1a" panose="03050602040000000000"/>
              <a:sym typeface="Times New Roman"/>
            </a:endParaRPr>
          </a:p>
          <a:p>
            <a:pPr marL="0" lvl="0" indent="0" algn="ctr" rtl="0">
              <a:lnSpc>
                <a:spcPct val="100000"/>
              </a:lnSpc>
              <a:spcBef>
                <a:spcPts val="640"/>
              </a:spcBef>
              <a:spcAft>
                <a:spcPts val="0"/>
              </a:spcAft>
              <a:buSzPts val="1920"/>
              <a:buFont typeface="Noto Sans Symbols"/>
              <a:buNone/>
            </a:pPr>
            <a:endParaRPr sz="3200" b="0" i="0" u="none" dirty="0">
              <a:solidFill>
                <a:schemeClr val="lt1"/>
              </a:solidFill>
              <a:latin typeface="XCCW Joined 1a" panose="03050602040000000000"/>
              <a:sym typeface="Times New Roman"/>
            </a:endParaRPr>
          </a:p>
        </p:txBody>
      </p:sp>
    </p:spTree>
  </p:cSld>
  <p:clrMapOvr>
    <a:masterClrMapping/>
  </p:clrMapOvr>
</p:sld>
</file>

<file path=ppt/theme/theme1.xml><?xml version="1.0" encoding="utf-8"?>
<a:theme xmlns:a="http://schemas.openxmlformats.org/drawingml/2006/main" name="1_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2095</Words>
  <Application>Microsoft Office PowerPoint</Application>
  <PresentationFormat>On-screen Show (4:3)</PresentationFormat>
  <Paragraphs>201</Paragraphs>
  <Slides>26</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XCCW Joined 1a</vt:lpstr>
      <vt:lpstr>Times New Roman</vt:lpstr>
      <vt:lpstr>Symbol</vt:lpstr>
      <vt:lpstr>Schoolbell</vt:lpstr>
      <vt:lpstr>Noto Sans Symbols</vt:lpstr>
      <vt:lpstr>Comic Sans MS</vt:lpstr>
      <vt:lpstr>Arial</vt:lpstr>
      <vt:lpstr>1_Maple</vt:lpstr>
      <vt:lpstr>Maple</vt:lpstr>
      <vt:lpstr>Meet the Teacher</vt:lpstr>
      <vt:lpstr>PowerPoint Presentation</vt:lpstr>
      <vt:lpstr>PowerPoint Presentation</vt:lpstr>
      <vt:lpstr>PowerPoint Presentation</vt:lpstr>
      <vt:lpstr>PowerPoint Presentation</vt:lpstr>
      <vt:lpstr>PowerPoint Presentation</vt:lpstr>
      <vt:lpstr>Parents/Carers</vt:lpstr>
      <vt:lpstr>UK Timetable</vt:lpstr>
      <vt:lpstr>PowerPoint Presentation</vt:lpstr>
      <vt:lpstr>PowerPoint Presentation</vt:lpstr>
      <vt:lpstr>PowerPoint Presentation</vt:lpstr>
      <vt:lpstr>PowerPoint Presentation</vt:lpstr>
      <vt:lpstr>PowerPoint Presentation</vt:lpstr>
      <vt:lpstr>Reading Books</vt:lpstr>
      <vt:lpstr>PowerPoint Presentation</vt:lpstr>
      <vt:lpstr>Maths Resources</vt:lpstr>
      <vt:lpstr>PowerPoint Presentation</vt:lpstr>
      <vt:lpstr>School Uniform</vt:lpstr>
      <vt:lpstr>Learning Journals</vt:lpstr>
      <vt:lpstr>Behaviour</vt:lpstr>
      <vt:lpstr>Behaviour continued</vt:lpstr>
      <vt:lpstr> Helpers  </vt:lpstr>
      <vt:lpstr>Water bottles and Fruit</vt:lpstr>
      <vt:lpstr>Free School Milk</vt:lpstr>
      <vt:lpstr>Key dates and Questions?</vt:lpstr>
      <vt:lpstr>Things to look forward 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Administrator</dc:creator>
  <cp:lastModifiedBy>C Martin-Wells</cp:lastModifiedBy>
  <cp:revision>10</cp:revision>
  <dcterms:created xsi:type="dcterms:W3CDTF">2010-09-12T19:05:09Z</dcterms:created>
  <dcterms:modified xsi:type="dcterms:W3CDTF">2026-09-30T08:28:01Z</dcterms:modified>
</cp:coreProperties>
</file>