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4.jpg" ContentType="image/jp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6.jpg" ContentType="image/jpg"/>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21"/>
  </p:notesMasterIdLst>
  <p:handoutMasterIdLst>
    <p:handoutMasterId r:id="rId22"/>
  </p:handoutMasterIdLst>
  <p:sldIdLst>
    <p:sldId id="258" r:id="rId2"/>
    <p:sldId id="276" r:id="rId3"/>
    <p:sldId id="257" r:id="rId4"/>
    <p:sldId id="277" r:id="rId5"/>
    <p:sldId id="259" r:id="rId6"/>
    <p:sldId id="268" r:id="rId7"/>
    <p:sldId id="260" r:id="rId8"/>
    <p:sldId id="261" r:id="rId9"/>
    <p:sldId id="269" r:id="rId10"/>
    <p:sldId id="274" r:id="rId11"/>
    <p:sldId id="275" r:id="rId12"/>
    <p:sldId id="262" r:id="rId13"/>
    <p:sldId id="263" r:id="rId14"/>
    <p:sldId id="264" r:id="rId15"/>
    <p:sldId id="270" r:id="rId16"/>
    <p:sldId id="271" r:id="rId17"/>
    <p:sldId id="272" r:id="rId18"/>
    <p:sldId id="273" r:id="rId19"/>
    <p:sldId id="266" r:id="rId20"/>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945">
          <p15:clr>
            <a:srgbClr val="A4A3A4"/>
          </p15:clr>
        </p15:guide>
        <p15:guide id="3" orient="horz" pos="3888">
          <p15:clr>
            <a:srgbClr val="A4A3A4"/>
          </p15:clr>
        </p15:guide>
        <p15:guide id="4" orient="horz" pos="192">
          <p15:clr>
            <a:srgbClr val="A4A3A4"/>
          </p15:clr>
        </p15:guide>
        <p15:guide id="5" orient="horz" pos="1072">
          <p15:clr>
            <a:srgbClr val="A4A3A4"/>
          </p15:clr>
        </p15:guide>
        <p15:guide id="6" pos="3839">
          <p15:clr>
            <a:srgbClr val="A4A3A4"/>
          </p15:clr>
        </p15:guide>
        <p15:guide id="7" pos="704">
          <p15:clr>
            <a:srgbClr val="A4A3A4"/>
          </p15:clr>
        </p15:guide>
        <p15:guide id="8" pos="710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6182" autoAdjust="0"/>
  </p:normalViewPr>
  <p:slideViewPr>
    <p:cSldViewPr showGuides="1">
      <p:cViewPr varScale="1">
        <p:scale>
          <a:sx n="62" d="100"/>
          <a:sy n="62" d="100"/>
        </p:scale>
        <p:origin x="836" y="28"/>
      </p:cViewPr>
      <p:guideLst>
        <p:guide orient="horz" pos="2160"/>
        <p:guide orient="horz" pos="945"/>
        <p:guide orient="horz" pos="3888"/>
        <p:guide orient="horz" pos="192"/>
        <p:guide orient="horz" pos="1072"/>
        <p:guide pos="3839"/>
        <p:guide pos="704"/>
        <p:guide pos="7102"/>
      </p:guideLst>
    </p:cSldViewPr>
  </p:slideViewPr>
  <p:outlineViewPr>
    <p:cViewPr>
      <p:scale>
        <a:sx n="33" d="100"/>
        <a:sy n="33" d="100"/>
      </p:scale>
      <p:origin x="0" y="-2886"/>
    </p:cViewPr>
  </p:outlineViewPr>
  <p:notesTextViewPr>
    <p:cViewPr>
      <p:scale>
        <a:sx n="3" d="2"/>
        <a:sy n="3" d="2"/>
      </p:scale>
      <p:origin x="0" y="0"/>
    </p:cViewPr>
  </p:notesTextViewPr>
  <p:notesViewPr>
    <p:cSldViewPr>
      <p:cViewPr varScale="1">
        <p:scale>
          <a:sx n="89" d="100"/>
          <a:sy n="89" d="100"/>
        </p:scale>
        <p:origin x="379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639B965B-7EF7-4179-9728-9D4B6ED7DBB3}" type="datetime1">
              <a:rPr lang="en-GB" smtClean="0">
                <a:solidFill>
                  <a:schemeClr val="tx2"/>
                </a:solidFill>
              </a:rPr>
              <a:t>29/09/2026</a:t>
            </a:fld>
            <a:endParaRPr lang="en-GB"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en-GB">
                <a:solidFill>
                  <a:schemeClr val="tx2"/>
                </a:solidFill>
              </a:rPr>
              <a:t>‹#›</a:t>
            </a:fld>
            <a:endParaRPr lang="en-GB"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pPr rtl="0"/>
            <a:fld id="{EC4E4FFA-D6BC-4509-8B52-EEDE0C87C1F4}" type="datetime1">
              <a:rPr lang="en-GB" noProof="0" smtClean="0"/>
              <a:t>29/09/2026</a:t>
            </a:fld>
            <a:endParaRPr lang="en-GB" noProof="0"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pPr rtl="0"/>
            <a:fld id="{B8796F01-7154-41E0-B48B-A6921757531A}" type="slidenum">
              <a:rPr lang="en-GB" noProof="0"/>
              <a:pPr/>
              <a:t>‹#›</a:t>
            </a:fld>
            <a:endParaRPr lang="en-GB" noProof="0"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dt="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FBBF81A0-ADA6-4623-BE4F-40CFB8BBCB3D}" type="slidenum">
              <a:rPr lang="en-GB" smtClean="0"/>
              <a:t>1</a:t>
            </a:fld>
            <a:endParaRPr lang="en-GB" dirty="0"/>
          </a:p>
        </p:txBody>
      </p:sp>
    </p:spTree>
    <p:extLst>
      <p:ext uri="{BB962C8B-B14F-4D97-AF65-F5344CB8AC3E}">
        <p14:creationId xmlns:p14="http://schemas.microsoft.com/office/powerpoint/2010/main" val="285590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5</a:t>
            </a:fld>
            <a:endParaRPr lang="en-GB" dirty="0"/>
          </a:p>
        </p:txBody>
      </p:sp>
    </p:spTree>
    <p:extLst>
      <p:ext uri="{BB962C8B-B14F-4D97-AF65-F5344CB8AC3E}">
        <p14:creationId xmlns:p14="http://schemas.microsoft.com/office/powerpoint/2010/main" val="681719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4F778-15A9-28C1-5F57-5927534E3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00B84-60F0-0B3F-107E-5AEC9D0310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FB574-25B3-2DB6-97E5-3EDB2E5883A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25935EC-AF8A-CD06-254C-599B532C3E8A}"/>
              </a:ext>
            </a:extLst>
          </p:cNvPr>
          <p:cNvSpPr>
            <a:spLocks noGrp="1"/>
          </p:cNvSpPr>
          <p:nvPr>
            <p:ph type="sldNum" sz="quarter" idx="5"/>
          </p:nvPr>
        </p:nvSpPr>
        <p:spPr/>
        <p:txBody>
          <a:bodyPr/>
          <a:lstStyle/>
          <a:p>
            <a:pPr rtl="0"/>
            <a:fld id="{B8796F01-7154-41E0-B48B-A6921757531A}" type="slidenum">
              <a:rPr lang="en-GB" smtClean="0"/>
              <a:pPr rtl="0"/>
              <a:t>6</a:t>
            </a:fld>
            <a:endParaRPr lang="en-GB" dirty="0"/>
          </a:p>
        </p:txBody>
      </p:sp>
    </p:spTree>
    <p:extLst>
      <p:ext uri="{BB962C8B-B14F-4D97-AF65-F5344CB8AC3E}">
        <p14:creationId xmlns:p14="http://schemas.microsoft.com/office/powerpoint/2010/main" val="3060050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7</a:t>
            </a:fld>
            <a:endParaRPr lang="en-GB" dirty="0"/>
          </a:p>
        </p:txBody>
      </p:sp>
    </p:spTree>
    <p:extLst>
      <p:ext uri="{BB962C8B-B14F-4D97-AF65-F5344CB8AC3E}">
        <p14:creationId xmlns:p14="http://schemas.microsoft.com/office/powerpoint/2010/main" val="2995809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8</a:t>
            </a:fld>
            <a:endParaRPr lang="en-GB" dirty="0"/>
          </a:p>
        </p:txBody>
      </p:sp>
    </p:spTree>
    <p:extLst>
      <p:ext uri="{BB962C8B-B14F-4D97-AF65-F5344CB8AC3E}">
        <p14:creationId xmlns:p14="http://schemas.microsoft.com/office/powerpoint/2010/main" val="2156886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30473-282A-3AA9-F183-DB8C2B4BA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319F7-A11F-DCB4-0BC0-A36FB8F321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36AE9-507F-2C89-ADBE-36E1A55A62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92BF867-690A-11D2-29D9-4EC080C2A471}"/>
              </a:ext>
            </a:extLst>
          </p:cNvPr>
          <p:cNvSpPr>
            <a:spLocks noGrp="1"/>
          </p:cNvSpPr>
          <p:nvPr>
            <p:ph type="sldNum" sz="quarter" idx="5"/>
          </p:nvPr>
        </p:nvSpPr>
        <p:spPr/>
        <p:txBody>
          <a:bodyPr/>
          <a:lstStyle/>
          <a:p>
            <a:pPr rtl="0"/>
            <a:fld id="{B8796F01-7154-41E0-B48B-A6921757531A}" type="slidenum">
              <a:rPr lang="en-GB" smtClean="0"/>
              <a:pPr rtl="0"/>
              <a:t>9</a:t>
            </a:fld>
            <a:endParaRPr lang="en-GB" dirty="0"/>
          </a:p>
        </p:txBody>
      </p:sp>
    </p:spTree>
    <p:extLst>
      <p:ext uri="{BB962C8B-B14F-4D97-AF65-F5344CB8AC3E}">
        <p14:creationId xmlns:p14="http://schemas.microsoft.com/office/powerpoint/2010/main" val="2721433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30473-282A-3AA9-F183-DB8C2B4BA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319F7-A11F-DCB4-0BC0-A36FB8F321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36AE9-507F-2C89-ADBE-36E1A55A62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92BF867-690A-11D2-29D9-4EC080C2A471}"/>
              </a:ext>
            </a:extLst>
          </p:cNvPr>
          <p:cNvSpPr>
            <a:spLocks noGrp="1"/>
          </p:cNvSpPr>
          <p:nvPr>
            <p:ph type="sldNum" sz="quarter" idx="5"/>
          </p:nvPr>
        </p:nvSpPr>
        <p:spPr/>
        <p:txBody>
          <a:bodyPr/>
          <a:lstStyle/>
          <a:p>
            <a:pPr rtl="0"/>
            <a:fld id="{B8796F01-7154-41E0-B48B-A6921757531A}" type="slidenum">
              <a:rPr lang="en-GB" smtClean="0"/>
              <a:pPr rtl="0"/>
              <a:t>10</a:t>
            </a:fld>
            <a:endParaRPr lang="en-GB" dirty="0"/>
          </a:p>
        </p:txBody>
      </p:sp>
    </p:spTree>
    <p:extLst>
      <p:ext uri="{BB962C8B-B14F-4D97-AF65-F5344CB8AC3E}">
        <p14:creationId xmlns:p14="http://schemas.microsoft.com/office/powerpoint/2010/main" val="2145999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A43CA-88CC-959D-71E9-546F07642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18A71-E767-4EF1-11D2-BDA179EE02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8E91FE-0C4A-A210-218A-A0B92B291CD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DF8C99-1981-E84C-31D2-023522CB0F8C}"/>
              </a:ext>
            </a:extLst>
          </p:cNvPr>
          <p:cNvSpPr>
            <a:spLocks noGrp="1"/>
          </p:cNvSpPr>
          <p:nvPr>
            <p:ph type="sldNum" sz="quarter" idx="5"/>
          </p:nvPr>
        </p:nvSpPr>
        <p:spPr/>
        <p:txBody>
          <a:bodyPr/>
          <a:lstStyle/>
          <a:p>
            <a:pPr rtl="0"/>
            <a:fld id="{B8796F01-7154-41E0-B48B-A6921757531A}" type="slidenum">
              <a:rPr lang="en-GB" smtClean="0"/>
              <a:pPr rtl="0"/>
              <a:t>11</a:t>
            </a:fld>
            <a:endParaRPr lang="en-GB" dirty="0"/>
          </a:p>
        </p:txBody>
      </p:sp>
    </p:spTree>
    <p:extLst>
      <p:ext uri="{BB962C8B-B14F-4D97-AF65-F5344CB8AC3E}">
        <p14:creationId xmlns:p14="http://schemas.microsoft.com/office/powerpoint/2010/main" val="53880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12</a:t>
            </a:fld>
            <a:endParaRPr lang="en-GB" dirty="0"/>
          </a:p>
        </p:txBody>
      </p:sp>
    </p:spTree>
    <p:extLst>
      <p:ext uri="{BB962C8B-B14F-4D97-AF65-F5344CB8AC3E}">
        <p14:creationId xmlns:p14="http://schemas.microsoft.com/office/powerpoint/2010/main" val="2983637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13</a:t>
            </a:fld>
            <a:endParaRPr lang="en-GB" dirty="0"/>
          </a:p>
        </p:txBody>
      </p:sp>
    </p:spTree>
    <p:extLst>
      <p:ext uri="{BB962C8B-B14F-4D97-AF65-F5344CB8AC3E}">
        <p14:creationId xmlns:p14="http://schemas.microsoft.com/office/powerpoint/2010/main" val="1232277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14</a:t>
            </a:fld>
            <a:endParaRPr lang="en-GB" dirty="0"/>
          </a:p>
        </p:txBody>
      </p:sp>
    </p:spTree>
    <p:extLst>
      <p:ext uri="{BB962C8B-B14F-4D97-AF65-F5344CB8AC3E}">
        <p14:creationId xmlns:p14="http://schemas.microsoft.com/office/powerpoint/2010/main" val="11196114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DCF57-1FFF-777C-7120-9826EA22B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4CD4E-7C09-CBCE-2D41-E84E9E6ACC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59187C-BB4E-242B-EBEB-3A91EE2DB0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F18B221-4A77-228A-ABB6-1B374138E0B2}"/>
              </a:ext>
            </a:extLst>
          </p:cNvPr>
          <p:cNvSpPr>
            <a:spLocks noGrp="1"/>
          </p:cNvSpPr>
          <p:nvPr>
            <p:ph type="sldNum" sz="quarter" idx="5"/>
          </p:nvPr>
        </p:nvSpPr>
        <p:spPr/>
        <p:txBody>
          <a:bodyPr/>
          <a:lstStyle/>
          <a:p>
            <a:pPr rtl="0"/>
            <a:fld id="{B8796F01-7154-41E0-B48B-A6921757531A}" type="slidenum">
              <a:rPr lang="en-GB" smtClean="0"/>
              <a:pPr rtl="0"/>
              <a:t>15</a:t>
            </a:fld>
            <a:endParaRPr lang="en-GB" dirty="0"/>
          </a:p>
        </p:txBody>
      </p:sp>
    </p:spTree>
    <p:extLst>
      <p:ext uri="{BB962C8B-B14F-4D97-AF65-F5344CB8AC3E}">
        <p14:creationId xmlns:p14="http://schemas.microsoft.com/office/powerpoint/2010/main" val="1308395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8796F01-7154-41E0-B48B-A6921757531A}" type="slidenum">
              <a:rPr lang="en-GB" smtClean="0"/>
              <a:pPr rtl="0"/>
              <a:t>19</a:t>
            </a:fld>
            <a:endParaRPr lang="en-GB" dirty="0"/>
          </a:p>
        </p:txBody>
      </p:sp>
    </p:spTree>
    <p:extLst>
      <p:ext uri="{BB962C8B-B14F-4D97-AF65-F5344CB8AC3E}">
        <p14:creationId xmlns:p14="http://schemas.microsoft.com/office/powerpoint/2010/main" val="2827587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2456" y="802299"/>
            <a:ext cx="8559517" cy="2541431"/>
          </a:xfrm>
        </p:spPr>
        <p:txBody>
          <a:bodyPr bIns="0" anchor="b">
            <a:normAutofit/>
          </a:bodyPr>
          <a:lstStyle>
            <a:lvl1pPr algn="l">
              <a:defRPr sz="6598"/>
            </a:lvl1pPr>
          </a:lstStyle>
          <a:p>
            <a:r>
              <a:rPr lang="en-US"/>
              <a:t>Click to edit Master title style</a:t>
            </a:r>
            <a:endParaRPr lang="en-US" dirty="0"/>
          </a:p>
        </p:txBody>
      </p:sp>
      <p:sp>
        <p:nvSpPr>
          <p:cNvPr id="3" name="Subtitle 2"/>
          <p:cNvSpPr>
            <a:spLocks noGrp="1"/>
          </p:cNvSpPr>
          <p:nvPr>
            <p:ph type="subTitle" idx="1"/>
          </p:nvPr>
        </p:nvSpPr>
        <p:spPr>
          <a:xfrm>
            <a:off x="2492457" y="3531205"/>
            <a:ext cx="8559516" cy="977621"/>
          </a:xfrm>
        </p:spPr>
        <p:txBody>
          <a:bodyPr tIns="91440" bIns="91440">
            <a:normAutofit/>
          </a:bodyPr>
          <a:lstStyle>
            <a:lvl1pPr marL="0" indent="0" algn="l">
              <a:buNone/>
              <a:defRPr sz="1799" b="0" cap="all" baseline="0">
                <a:solidFill>
                  <a:schemeClr val="tx1"/>
                </a:solidFill>
              </a:defRPr>
            </a:lvl1pPr>
            <a:lvl2pPr marL="457063" indent="0" algn="ctr">
              <a:buNone/>
              <a:defRPr sz="17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rtl="0"/>
            <a:fld id="{8C9B40B9-6D6E-46B4-97EF-499CEB7478A5}" type="datetime1">
              <a:rPr lang="en-GB" noProof="0" smtClean="0"/>
              <a:t>29/09/2026</a:t>
            </a:fld>
            <a:endParaRPr lang="en-GB" noProof="0" dirty="0"/>
          </a:p>
        </p:txBody>
      </p:sp>
      <p:sp>
        <p:nvSpPr>
          <p:cNvPr id="5" name="Footer Placeholder 4"/>
          <p:cNvSpPr>
            <a:spLocks noGrp="1"/>
          </p:cNvSpPr>
          <p:nvPr>
            <p:ph type="ftr" sz="quarter" idx="11"/>
          </p:nvPr>
        </p:nvSpPr>
        <p:spPr>
          <a:xfrm>
            <a:off x="2492456" y="329308"/>
            <a:ext cx="4896035" cy="309201"/>
          </a:xfrm>
        </p:spPr>
        <p:txBody>
          <a:bodyPr/>
          <a:lstStyle/>
          <a:p>
            <a:pPr rtl="0"/>
            <a:r>
              <a:rPr lang="en-GB" noProof="0"/>
              <a:t>Add a footer</a:t>
            </a:r>
            <a:endParaRPr lang="en-GB" noProof="0" dirty="0"/>
          </a:p>
        </p:txBody>
      </p:sp>
      <p:sp>
        <p:nvSpPr>
          <p:cNvPr id="6" name="Slide Number Placeholder 5"/>
          <p:cNvSpPr>
            <a:spLocks noGrp="1"/>
          </p:cNvSpPr>
          <p:nvPr>
            <p:ph type="sldNum" sz="quarter" idx="12"/>
          </p:nvPr>
        </p:nvSpPr>
        <p:spPr>
          <a:xfrm>
            <a:off x="1437290" y="798973"/>
            <a:ext cx="810808" cy="503578"/>
          </a:xfrm>
        </p:spPr>
        <p:txBody>
          <a:bodyPr/>
          <a:lstStyle/>
          <a:p>
            <a:pPr rtl="0"/>
            <a:fld id="{EB37DED6-D4C7-42EE-AB49-D2E39E64FDE4}" type="slidenum">
              <a:rPr lang="en-GB" noProof="0" smtClean="0"/>
              <a:pPr/>
              <a:t>‹#›</a:t>
            </a:fld>
            <a:endParaRPr lang="en-GB" noProof="0" dirty="0"/>
          </a:p>
        </p:txBody>
      </p:sp>
      <p:cxnSp>
        <p:nvCxnSpPr>
          <p:cNvPr id="8" name="Straight Connector 7"/>
          <p:cNvCxnSpPr/>
          <p:nvPr/>
        </p:nvCxnSpPr>
        <p:spPr>
          <a:xfrm>
            <a:off x="2334029"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grpSp>
        <p:nvGrpSpPr>
          <p:cNvPr id="9" name="Group 8" descr="Stack of books"/>
          <p:cNvGrpSpPr/>
          <p:nvPr userDrawn="1"/>
        </p:nvGrpSpPr>
        <p:grpSpPr>
          <a:xfrm>
            <a:off x="0" y="0"/>
            <a:ext cx="12190572" cy="6858000"/>
            <a:chOff x="0" y="0"/>
            <a:chExt cx="1219057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n-GB" noProof="0" dirty="0"/>
            </a:p>
          </p:txBody>
        </p:sp>
        <p:grpSp>
          <p:nvGrpSpPr>
            <p:cNvPr id="11" name="Group 10"/>
            <p:cNvGrpSpPr/>
            <p:nvPr/>
          </p:nvGrpSpPr>
          <p:grpSpPr>
            <a:xfrm>
              <a:off x="0" y="0"/>
              <a:ext cx="4726044" cy="6858000"/>
              <a:chOff x="0" y="0"/>
              <a:chExt cx="4726044" cy="6858000"/>
            </a:xfrm>
          </p:grpSpPr>
          <p:pic>
            <p:nvPicPr>
              <p:cNvPr id="12" name="Picture 11" descr="Stack of book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91594" cy="6858000"/>
              </a:xfrm>
              <a:prstGeom prst="rect">
                <a:avLst/>
              </a:prstGeom>
            </p:spPr>
          </p:pic>
          <p:sp>
            <p:nvSpPr>
              <p:cNvPr id="13" name="Rectangle 12"/>
              <p:cNvSpPr/>
              <p:nvPr/>
            </p:nvSpPr>
            <p:spPr>
              <a:xfrm>
                <a:off x="4588884" y="0"/>
                <a:ext cx="13716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grpSp>
    </p:spTree>
    <p:extLst>
      <p:ext uri="{BB962C8B-B14F-4D97-AF65-F5344CB8AC3E}">
        <p14:creationId xmlns:p14="http://schemas.microsoft.com/office/powerpoint/2010/main" val="128085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64B349BA-79AC-4CE3-A053-EA6DE6468540}"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pPr rtl="0"/>
            <a:r>
              <a:rPr lang="en-GB" noProof="0"/>
              <a:t>Add a footer</a:t>
            </a:r>
            <a:endParaRPr lang="en-GB" noProof="0" dirty="0"/>
          </a:p>
        </p:txBody>
      </p:sp>
      <p:sp>
        <p:nvSpPr>
          <p:cNvPr id="6" name="Slide Number Placeholder 5"/>
          <p:cNvSpPr>
            <a:spLocks noGrp="1"/>
          </p:cNvSpPr>
          <p:nvPr>
            <p:ph type="sldNum" sz="quarter" idx="12"/>
          </p:nvPr>
        </p:nvSpPr>
        <p:spPr/>
        <p:txBody>
          <a:bodyPr/>
          <a:lstStyle/>
          <a:p>
            <a:pPr rtl="0"/>
            <a:fld id="{DA60BA0E-20D0-4E7C-B286-26C960A6788F}" type="slidenum">
              <a:rPr lang="en-GB" noProof="0" smtClean="0"/>
              <a:t>‹#›</a:t>
            </a:fld>
            <a:endParaRPr lang="en-GB" noProof="0" dirty="0"/>
          </a:p>
        </p:txBody>
      </p:sp>
      <p:cxnSp>
        <p:nvCxnSpPr>
          <p:cNvPr id="8" name="Straight Connector 7"/>
          <p:cNvCxnSpPr/>
          <p:nvPr/>
        </p:nvCxnSpPr>
        <p:spPr>
          <a:xfrm>
            <a:off x="1371330"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13244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413" y="1756130"/>
            <a:ext cx="8560350" cy="1887950"/>
          </a:xfrm>
        </p:spPr>
        <p:txBody>
          <a:bodyPr anchor="b">
            <a:normAutofit/>
          </a:bodyPr>
          <a:lstStyle>
            <a:lvl1pPr algn="l">
              <a:defRPr sz="3599"/>
            </a:lvl1pPr>
          </a:lstStyle>
          <a:p>
            <a:r>
              <a:rPr lang="en-US"/>
              <a:t>Click to edit Master title style</a:t>
            </a:r>
            <a:endParaRPr lang="en-US" dirty="0"/>
          </a:p>
        </p:txBody>
      </p:sp>
      <p:sp>
        <p:nvSpPr>
          <p:cNvPr id="3" name="Text Placeholder 2"/>
          <p:cNvSpPr>
            <a:spLocks noGrp="1"/>
          </p:cNvSpPr>
          <p:nvPr>
            <p:ph type="body" idx="1"/>
          </p:nvPr>
        </p:nvSpPr>
        <p:spPr>
          <a:xfrm>
            <a:off x="1534296" y="3806196"/>
            <a:ext cx="8547763" cy="1012929"/>
          </a:xfrm>
        </p:spPr>
        <p:txBody>
          <a:bodyPr tIns="91440">
            <a:normAutofit/>
          </a:bodyPr>
          <a:lstStyle>
            <a:lvl1pPr marL="0" indent="0" algn="l">
              <a:buNone/>
              <a:defRPr sz="1799">
                <a:solidFill>
                  <a:schemeClr val="tx1"/>
                </a:solidFill>
              </a:defRPr>
            </a:lvl1pPr>
            <a:lvl2pPr marL="457063" indent="0">
              <a:buNone/>
              <a:defRPr sz="17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rtl="0"/>
            <a:fld id="{C70B3828-847B-4799-BB46-B21744264227}"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pPr rtl="0"/>
            <a:r>
              <a:rPr lang="en-GB" noProof="0"/>
              <a:t>Add a footer</a:t>
            </a:r>
            <a:endParaRPr lang="en-GB" noProof="0" dirty="0"/>
          </a:p>
        </p:txBody>
      </p:sp>
      <p:sp>
        <p:nvSpPr>
          <p:cNvPr id="6" name="Slide Number Placeholder 5"/>
          <p:cNvSpPr>
            <a:spLocks noGrp="1"/>
          </p:cNvSpPr>
          <p:nvPr>
            <p:ph type="sldNum" sz="quarter" idx="12"/>
          </p:nvPr>
        </p:nvSpPr>
        <p:spPr/>
        <p:txBody>
          <a:bodyPr/>
          <a:lstStyle/>
          <a:p>
            <a:pPr rtl="0"/>
            <a:fld id="{EB37DED6-D4C7-42EE-AB49-D2E39E64FDE4}" type="slidenum">
              <a:rPr lang="en-GB" noProof="0" smtClean="0"/>
              <a:pPr/>
              <a:t>‹#›</a:t>
            </a:fld>
            <a:endParaRPr lang="en-GB" noProof="0" dirty="0"/>
          </a:p>
        </p:txBody>
      </p:sp>
      <p:cxnSp>
        <p:nvCxnSpPr>
          <p:cNvPr id="8" name="Straight Connector 7"/>
          <p:cNvCxnSpPr/>
          <p:nvPr/>
        </p:nvCxnSpPr>
        <p:spPr>
          <a:xfrm>
            <a:off x="1371330" y="798974"/>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335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296" y="804890"/>
            <a:ext cx="9517678"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295" y="2010878"/>
            <a:ext cx="46073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3112" y="2017343"/>
            <a:ext cx="4602931"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rtl="0"/>
            <a:fld id="{2D6B0648-0E46-4F37-98ED-B81060AD69DF}" type="datetime1">
              <a:rPr lang="en-GB" noProof="0" smtClean="0"/>
              <a:t>29/09/2026</a:t>
            </a:fld>
            <a:endParaRPr lang="en-GB" noProof="0" dirty="0"/>
          </a:p>
        </p:txBody>
      </p:sp>
      <p:sp>
        <p:nvSpPr>
          <p:cNvPr id="6" name="Footer Placeholder 5"/>
          <p:cNvSpPr>
            <a:spLocks noGrp="1"/>
          </p:cNvSpPr>
          <p:nvPr>
            <p:ph type="ftr" sz="quarter" idx="11"/>
          </p:nvPr>
        </p:nvSpPr>
        <p:spPr/>
        <p:txBody>
          <a:bodyPr/>
          <a:lstStyle/>
          <a:p>
            <a:pPr rtl="0"/>
            <a:r>
              <a:rPr lang="en-GB" noProof="0"/>
              <a:t>Add a footer</a:t>
            </a:r>
            <a:endParaRPr lang="en-GB" noProof="0" dirty="0"/>
          </a:p>
        </p:txBody>
      </p:sp>
      <p:sp>
        <p:nvSpPr>
          <p:cNvPr id="7" name="Slide Number Placeholder 6"/>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cxnSp>
        <p:nvCxnSpPr>
          <p:cNvPr id="9" name="Straight Connector 8"/>
          <p:cNvCxnSpPr/>
          <p:nvPr/>
        </p:nvCxnSpPr>
        <p:spPr>
          <a:xfrm>
            <a:off x="1371330"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3436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296" y="804164"/>
            <a:ext cx="9517678"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295" y="2019550"/>
            <a:ext cx="4607376" cy="801943"/>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p:cNvSpPr>
            <a:spLocks noGrp="1"/>
          </p:cNvSpPr>
          <p:nvPr>
            <p:ph sz="half" idx="2"/>
          </p:nvPr>
        </p:nvSpPr>
        <p:spPr>
          <a:xfrm>
            <a:off x="1534295" y="2824270"/>
            <a:ext cx="4607376"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3110" y="2023004"/>
            <a:ext cx="4607376" cy="802237"/>
          </a:xfrm>
        </p:spPr>
        <p:txBody>
          <a:bodyPr anchor="b">
            <a:normAutofit/>
          </a:bodyPr>
          <a:lstStyle>
            <a:lvl1pPr marL="0" indent="0">
              <a:lnSpc>
                <a:spcPct val="100000"/>
              </a:lnSpc>
              <a:buNone/>
              <a:defRPr sz="2199" b="0" cap="all" baseline="0">
                <a:solidFill>
                  <a:schemeClr val="accent1"/>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p:cNvSpPr>
            <a:spLocks noGrp="1"/>
          </p:cNvSpPr>
          <p:nvPr>
            <p:ph sz="quarter" idx="4"/>
          </p:nvPr>
        </p:nvSpPr>
        <p:spPr>
          <a:xfrm>
            <a:off x="6453111" y="2821491"/>
            <a:ext cx="46073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rtl="0"/>
            <a:fld id="{5E440FCC-1B8B-41A5-9C26-2F8A0B6A3B6D}" type="datetime1">
              <a:rPr lang="en-GB" noProof="0" smtClean="0"/>
              <a:t>29/09/2026</a:t>
            </a:fld>
            <a:endParaRPr lang="en-GB" noProof="0" dirty="0"/>
          </a:p>
        </p:txBody>
      </p:sp>
      <p:sp>
        <p:nvSpPr>
          <p:cNvPr id="8" name="Footer Placeholder 7"/>
          <p:cNvSpPr>
            <a:spLocks noGrp="1"/>
          </p:cNvSpPr>
          <p:nvPr>
            <p:ph type="ftr" sz="quarter" idx="11"/>
          </p:nvPr>
        </p:nvSpPr>
        <p:spPr/>
        <p:txBody>
          <a:bodyPr/>
          <a:lstStyle/>
          <a:p>
            <a:pPr rtl="0"/>
            <a:r>
              <a:rPr lang="en-GB" noProof="0"/>
              <a:t>Add a footer</a:t>
            </a:r>
            <a:endParaRPr lang="en-GB" noProof="0" dirty="0"/>
          </a:p>
        </p:txBody>
      </p:sp>
      <p:sp>
        <p:nvSpPr>
          <p:cNvPr id="9" name="Slide Number Placeholder 8"/>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cxnSp>
        <p:nvCxnSpPr>
          <p:cNvPr id="11" name="Straight Connector 10"/>
          <p:cNvCxnSpPr/>
          <p:nvPr/>
        </p:nvCxnSpPr>
        <p:spPr>
          <a:xfrm>
            <a:off x="1371330"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9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rtl="0"/>
            <a:fld id="{A7B3A575-BF90-4347-8102-0A95CEC68F09}" type="datetime1">
              <a:rPr lang="en-GB" noProof="0" smtClean="0"/>
              <a:t>29/09/2026</a:t>
            </a:fld>
            <a:endParaRPr lang="en-GB" noProof="0" dirty="0"/>
          </a:p>
        </p:txBody>
      </p:sp>
      <p:sp>
        <p:nvSpPr>
          <p:cNvPr id="4" name="Footer Placeholder 3"/>
          <p:cNvSpPr>
            <a:spLocks noGrp="1"/>
          </p:cNvSpPr>
          <p:nvPr>
            <p:ph type="ftr" sz="quarter" idx="11"/>
          </p:nvPr>
        </p:nvSpPr>
        <p:spPr/>
        <p:txBody>
          <a:bodyPr/>
          <a:lstStyle/>
          <a:p>
            <a:pPr rtl="0"/>
            <a:r>
              <a:rPr lang="en-GB" noProof="0"/>
              <a:t>Add a footer</a:t>
            </a:r>
            <a:endParaRPr lang="en-GB" noProof="0" dirty="0"/>
          </a:p>
        </p:txBody>
      </p:sp>
      <p:sp>
        <p:nvSpPr>
          <p:cNvPr id="5" name="Slide Number Placeholder 4"/>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cxnSp>
        <p:nvCxnSpPr>
          <p:cNvPr id="7" name="Straight Connector 6"/>
          <p:cNvCxnSpPr/>
          <p:nvPr/>
        </p:nvCxnSpPr>
        <p:spPr>
          <a:xfrm>
            <a:off x="1371330"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138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9A794B55-FDBA-4FCD-9CB7-C84A5CAB5302}" type="datetime1">
              <a:rPr lang="en-GB" noProof="0" smtClean="0"/>
              <a:t>29/09/2026</a:t>
            </a:fld>
            <a:endParaRPr lang="en-GB" noProof="0" dirty="0"/>
          </a:p>
        </p:txBody>
      </p:sp>
      <p:sp>
        <p:nvSpPr>
          <p:cNvPr id="3" name="Footer Placeholder 2"/>
          <p:cNvSpPr>
            <a:spLocks noGrp="1"/>
          </p:cNvSpPr>
          <p:nvPr>
            <p:ph type="ftr" sz="quarter" idx="11"/>
          </p:nvPr>
        </p:nvSpPr>
        <p:spPr/>
        <p:txBody>
          <a:bodyPr/>
          <a:lstStyle/>
          <a:p>
            <a:pPr rtl="0"/>
            <a:r>
              <a:rPr lang="en-GB" noProof="0"/>
              <a:t>Add a footer</a:t>
            </a:r>
            <a:endParaRPr lang="en-GB" noProof="0" dirty="0"/>
          </a:p>
        </p:txBody>
      </p:sp>
      <p:sp>
        <p:nvSpPr>
          <p:cNvPr id="4" name="Slide Number Placeholder 3"/>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spTree>
    <p:extLst>
      <p:ext uri="{BB962C8B-B14F-4D97-AF65-F5344CB8AC3E}">
        <p14:creationId xmlns:p14="http://schemas.microsoft.com/office/powerpoint/2010/main" val="67395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242" y="798973"/>
            <a:ext cx="3182299" cy="2247117"/>
          </a:xfrm>
        </p:spPr>
        <p:txBody>
          <a:bodyPr anchor="b">
            <a:normAutofit/>
          </a:bodyPr>
          <a:lstStyle>
            <a:lvl1pPr algn="l">
              <a:defRPr sz="2399"/>
            </a:lvl1pPr>
          </a:lstStyle>
          <a:p>
            <a:r>
              <a:rPr lang="en-US"/>
              <a:t>Click to edit Master title style</a:t>
            </a:r>
            <a:endParaRPr lang="en-US" dirty="0"/>
          </a:p>
        </p:txBody>
      </p:sp>
      <p:sp>
        <p:nvSpPr>
          <p:cNvPr id="3" name="Content Placeholder 2"/>
          <p:cNvSpPr>
            <a:spLocks noGrp="1"/>
          </p:cNvSpPr>
          <p:nvPr>
            <p:ph idx="1"/>
          </p:nvPr>
        </p:nvSpPr>
        <p:spPr>
          <a:xfrm>
            <a:off x="5042401" y="798974"/>
            <a:ext cx="6010904"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296" y="3205492"/>
            <a:ext cx="3184160" cy="2248181"/>
          </a:xfrm>
        </p:spPr>
        <p:txBody>
          <a:bodyPr/>
          <a:lstStyle>
            <a:lvl1pPr marL="0" indent="0" algn="l">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rtl="0"/>
            <a:fld id="{124D643E-268A-42E8-95CD-C48A1D4E6C22}" type="datetime1">
              <a:rPr lang="en-GB" noProof="0" smtClean="0"/>
              <a:t>29/09/2026</a:t>
            </a:fld>
            <a:endParaRPr lang="en-GB" noProof="0" dirty="0"/>
          </a:p>
        </p:txBody>
      </p:sp>
      <p:sp>
        <p:nvSpPr>
          <p:cNvPr id="6" name="Footer Placeholder 5"/>
          <p:cNvSpPr>
            <a:spLocks noGrp="1"/>
          </p:cNvSpPr>
          <p:nvPr>
            <p:ph type="ftr" sz="quarter" idx="11"/>
          </p:nvPr>
        </p:nvSpPr>
        <p:spPr/>
        <p:txBody>
          <a:bodyPr/>
          <a:lstStyle/>
          <a:p>
            <a:pPr rtl="0"/>
            <a:r>
              <a:rPr lang="en-GB" noProof="0"/>
              <a:t>Add a footer</a:t>
            </a:r>
            <a:endParaRPr lang="en-GB" noProof="0" dirty="0"/>
          </a:p>
        </p:txBody>
      </p:sp>
      <p:sp>
        <p:nvSpPr>
          <p:cNvPr id="7" name="Slide Number Placeholder 6"/>
          <p:cNvSpPr>
            <a:spLocks noGrp="1"/>
          </p:cNvSpPr>
          <p:nvPr>
            <p:ph type="sldNum" sz="quarter" idx="12"/>
          </p:nvPr>
        </p:nvSpPr>
        <p:spPr/>
        <p:txBody>
          <a:bodyPr/>
          <a:lstStyle/>
          <a:p>
            <a:pPr rtl="0"/>
            <a:fld id="{2DFBB78A-01B4-41F2-96B0-677A4A282832}" type="slidenum">
              <a:rPr lang="en-GB" noProof="0" smtClean="0"/>
              <a:t>‹#›</a:t>
            </a:fld>
            <a:endParaRPr lang="en-GB" noProof="0" dirty="0"/>
          </a:p>
        </p:txBody>
      </p:sp>
      <p:cxnSp>
        <p:nvCxnSpPr>
          <p:cNvPr id="9" name="Straight Connector 8"/>
          <p:cNvCxnSpPr/>
          <p:nvPr/>
        </p:nvCxnSpPr>
        <p:spPr>
          <a:xfrm>
            <a:off x="1371330"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01865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5440" y="482171"/>
            <a:ext cx="4073472"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bg2">
                    <a:lumMod val="10000"/>
                  </a:schemeClr>
                </a:gs>
                <a:gs pos="100000">
                  <a:schemeClr val="bg2">
                    <a:lumMod val="10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prstMaterial="matte">
              <a:bevelT w="133350" h="50800" prst="divot"/>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535294" y="1129513"/>
            <a:ext cx="5446421" cy="1830584"/>
          </a:xfrm>
        </p:spPr>
        <p:txBody>
          <a:bodyPr anchor="b">
            <a:normAutofit/>
          </a:bodyPr>
          <a:lstStyle>
            <a:lvl1pPr>
              <a:defRPr sz="3199"/>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2274" y="1122543"/>
            <a:ext cx="2790444" cy="3866327"/>
          </a:xfrm>
          <a:solidFill>
            <a:schemeClr val="bg1">
              <a:lumMod val="85000"/>
            </a:schemeClr>
          </a:solidFill>
          <a:ln w="9525" cap="sq">
            <a:noFill/>
            <a:miter lim="800000"/>
          </a:ln>
          <a:effectLst/>
        </p:spPr>
        <p:txBody>
          <a:bodyPr anchor="t"/>
          <a:lstStyle>
            <a:lvl1pPr marL="0" indent="0" algn="ctr">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en-US"/>
              <a:t>Click icon to add picture</a:t>
            </a:r>
            <a:endParaRPr lang="en-US" dirty="0"/>
          </a:p>
        </p:txBody>
      </p:sp>
      <p:sp>
        <p:nvSpPr>
          <p:cNvPr id="4" name="Text Placeholder 3"/>
          <p:cNvSpPr>
            <a:spLocks noGrp="1"/>
          </p:cNvSpPr>
          <p:nvPr>
            <p:ph type="body" sz="half" idx="2"/>
          </p:nvPr>
        </p:nvSpPr>
        <p:spPr>
          <a:xfrm>
            <a:off x="1534296" y="3145992"/>
            <a:ext cx="5438620" cy="2003742"/>
          </a:xfrm>
        </p:spPr>
        <p:txBody>
          <a:bodyPr>
            <a:normAutofit/>
          </a:bodyPr>
          <a:lstStyle>
            <a:lvl1pPr marL="0" indent="0" algn="l">
              <a:buNone/>
              <a:defRPr sz="1799"/>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a:xfrm>
            <a:off x="1534296" y="5469857"/>
            <a:ext cx="5438621" cy="320123"/>
          </a:xfrm>
        </p:spPr>
        <p:txBody>
          <a:bodyPr/>
          <a:lstStyle>
            <a:lvl1pPr algn="l">
              <a:defRPr/>
            </a:lvl1pPr>
          </a:lstStyle>
          <a:p>
            <a:pPr rtl="0"/>
            <a:fld id="{F5613665-D42C-4C7C-9033-7FD968D6BAEB}" type="datetime1">
              <a:rPr lang="en-GB" noProof="0" smtClean="0"/>
              <a:t>29/09/2026</a:t>
            </a:fld>
            <a:endParaRPr lang="en-GB" noProof="0" dirty="0"/>
          </a:p>
        </p:txBody>
      </p:sp>
      <p:sp>
        <p:nvSpPr>
          <p:cNvPr id="6" name="Footer Placeholder 5"/>
          <p:cNvSpPr>
            <a:spLocks noGrp="1"/>
          </p:cNvSpPr>
          <p:nvPr>
            <p:ph type="ftr" sz="quarter" idx="11"/>
          </p:nvPr>
        </p:nvSpPr>
        <p:spPr>
          <a:xfrm>
            <a:off x="1534511" y="318641"/>
            <a:ext cx="5452055" cy="320931"/>
          </a:xfrm>
        </p:spPr>
        <p:txBody>
          <a:bodyPr/>
          <a:lstStyle/>
          <a:p>
            <a:pPr rtl="0"/>
            <a:r>
              <a:rPr lang="en-GB" noProof="0"/>
              <a:t>Add a footer</a:t>
            </a:r>
            <a:endParaRPr lang="en-GB" noProof="0" dirty="0"/>
          </a:p>
        </p:txBody>
      </p:sp>
      <p:sp>
        <p:nvSpPr>
          <p:cNvPr id="7" name="Slide Number Placeholder 6"/>
          <p:cNvSpPr>
            <a:spLocks noGrp="1"/>
          </p:cNvSpPr>
          <p:nvPr>
            <p:ph type="sldNum" sz="quarter" idx="12"/>
          </p:nvPr>
        </p:nvSpPr>
        <p:spPr/>
        <p:txBody>
          <a:bodyPr/>
          <a:lstStyle/>
          <a:p>
            <a:pPr rtl="0"/>
            <a:fld id="{2DFBB78A-01B4-41F2-96B0-677A4A282832}" type="slidenum">
              <a:rPr lang="en-GB" noProof="0" smtClean="0"/>
              <a:t>‹#›</a:t>
            </a:fld>
            <a:endParaRPr lang="en-GB" noProof="0" dirty="0"/>
          </a:p>
        </p:txBody>
      </p:sp>
      <p:cxnSp>
        <p:nvCxnSpPr>
          <p:cNvPr id="14" name="Straight Connector 13"/>
          <p:cNvCxnSpPr/>
          <p:nvPr/>
        </p:nvCxnSpPr>
        <p:spPr>
          <a:xfrm>
            <a:off x="1371330" y="798973"/>
            <a:ext cx="0" cy="2161124"/>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6764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6E194941-59DB-4A9B-A9F6-BC1790381EC6}"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pPr rtl="0"/>
            <a:r>
              <a:rPr lang="en-GB" noProof="0"/>
              <a:t>Add a footer</a:t>
            </a:r>
            <a:endParaRPr lang="en-GB" noProof="0" dirty="0"/>
          </a:p>
        </p:txBody>
      </p:sp>
      <p:sp>
        <p:nvSpPr>
          <p:cNvPr id="6" name="Slide Number Placeholder 5"/>
          <p:cNvSpPr>
            <a:spLocks noGrp="1"/>
          </p:cNvSpPr>
          <p:nvPr>
            <p:ph type="sldNum" sz="quarter" idx="12"/>
          </p:nvPr>
        </p:nvSpPr>
        <p:spPr/>
        <p:txBody>
          <a:bodyPr/>
          <a:lstStyle/>
          <a:p>
            <a:pPr rtl="0"/>
            <a:fld id="{591C5AD9-787D-40FA-8A4D-16A055B9AF81}" type="slidenum">
              <a:rPr lang="en-GB" noProof="0" smtClean="0"/>
              <a:t>‹#›</a:t>
            </a:fld>
            <a:endParaRPr lang="en-GB" noProof="0" dirty="0"/>
          </a:p>
        </p:txBody>
      </p:sp>
      <p:cxnSp>
        <p:nvCxnSpPr>
          <p:cNvPr id="8" name="Straight Connector 7"/>
          <p:cNvCxnSpPr/>
          <p:nvPr/>
        </p:nvCxnSpPr>
        <p:spPr>
          <a:xfrm>
            <a:off x="1371330"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607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6653" y="883864"/>
            <a:ext cx="1615321" cy="457499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534295" y="883864"/>
            <a:ext cx="7736792" cy="45749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rtl="0"/>
            <a:fld id="{C6F22467-1782-40CC-AA3A-1AA8D5240F6B}" type="datetime1">
              <a:rPr lang="en-GB" noProof="0" smtClean="0"/>
              <a:t>29/09/2026</a:t>
            </a:fld>
            <a:endParaRPr lang="en-GB" noProof="0" dirty="0"/>
          </a:p>
        </p:txBody>
      </p:sp>
      <p:sp>
        <p:nvSpPr>
          <p:cNvPr id="5" name="Footer Placeholder 4"/>
          <p:cNvSpPr>
            <a:spLocks noGrp="1"/>
          </p:cNvSpPr>
          <p:nvPr>
            <p:ph type="ftr" sz="quarter" idx="11"/>
          </p:nvPr>
        </p:nvSpPr>
        <p:spPr/>
        <p:txBody>
          <a:bodyPr/>
          <a:lstStyle/>
          <a:p>
            <a:pPr rtl="0"/>
            <a:r>
              <a:rPr lang="en-GB" noProof="0"/>
              <a:t>Add a footer</a:t>
            </a:r>
            <a:endParaRPr lang="en-GB" noProof="0" dirty="0"/>
          </a:p>
        </p:txBody>
      </p:sp>
      <p:sp>
        <p:nvSpPr>
          <p:cNvPr id="6" name="Slide Number Placeholder 5"/>
          <p:cNvSpPr>
            <a:spLocks noGrp="1"/>
          </p:cNvSpPr>
          <p:nvPr>
            <p:ph type="sldNum" sz="quarter" idx="12"/>
          </p:nvPr>
        </p:nvSpPr>
        <p:spPr/>
        <p:txBody>
          <a:bodyPr/>
          <a:lstStyle/>
          <a:p>
            <a:pPr rtl="0"/>
            <a:fld id="{591C5AD9-787D-40FA-8A4D-16A055B9AF81}" type="slidenum">
              <a:rPr lang="en-GB" noProof="0" smtClean="0"/>
              <a:t>‹#›</a:t>
            </a:fld>
            <a:endParaRPr lang="en-GB" noProof="0" dirty="0"/>
          </a:p>
        </p:txBody>
      </p:sp>
      <p:cxnSp>
        <p:nvCxnSpPr>
          <p:cNvPr id="8" name="Straight Connector 7"/>
          <p:cNvCxnSpPr/>
          <p:nvPr/>
        </p:nvCxnSpPr>
        <p:spPr>
          <a:xfrm flipH="1">
            <a:off x="9436653" y="719272"/>
            <a:ext cx="1615321" cy="0"/>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4799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2015733"/>
            <a:ext cx="12188825" cy="4118829"/>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srcRect t="2769" b="-2769"/>
          <a:stretch/>
        </p:blipFill>
        <p:spPr>
          <a:xfrm>
            <a:off x="0" y="6135624"/>
            <a:ext cx="12188825" cy="742950"/>
          </a:xfrm>
          <a:prstGeom prst="rect">
            <a:avLst/>
          </a:prstGeom>
        </p:spPr>
      </p:pic>
      <p:sp>
        <p:nvSpPr>
          <p:cNvPr id="2" name="Title Placeholder 1"/>
          <p:cNvSpPr>
            <a:spLocks noGrp="1"/>
          </p:cNvSpPr>
          <p:nvPr>
            <p:ph type="title"/>
          </p:nvPr>
        </p:nvSpPr>
        <p:spPr>
          <a:xfrm>
            <a:off x="1534296" y="804520"/>
            <a:ext cx="9517679"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296" y="2015733"/>
            <a:ext cx="9517679"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2171" y="330370"/>
            <a:ext cx="3499803"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rtl="0"/>
            <a:fld id="{FAB33ADB-423C-4524-81BA-D2E951A58078}" type="datetime1">
              <a:rPr lang="en-GB" noProof="0" smtClean="0"/>
              <a:t>29/09/2026</a:t>
            </a:fld>
            <a:endParaRPr lang="en-GB" noProof="0" dirty="0"/>
          </a:p>
        </p:txBody>
      </p:sp>
      <p:sp>
        <p:nvSpPr>
          <p:cNvPr id="5" name="Footer Placeholder 4"/>
          <p:cNvSpPr>
            <a:spLocks noGrp="1"/>
          </p:cNvSpPr>
          <p:nvPr>
            <p:ph type="ftr" sz="quarter" idx="3"/>
          </p:nvPr>
        </p:nvSpPr>
        <p:spPr>
          <a:xfrm>
            <a:off x="1534296" y="329308"/>
            <a:ext cx="5854194" cy="309201"/>
          </a:xfrm>
          <a:prstGeom prst="rect">
            <a:avLst/>
          </a:prstGeom>
        </p:spPr>
        <p:txBody>
          <a:bodyPr vert="horz" lIns="91440" tIns="45720" rIns="91440" bIns="45720" rtlCol="0" anchor="ctr"/>
          <a:lstStyle>
            <a:lvl1pPr algn="l">
              <a:defRPr sz="1000">
                <a:solidFill>
                  <a:schemeClr val="tx1">
                    <a:tint val="75000"/>
                  </a:schemeClr>
                </a:solidFill>
              </a:defRPr>
            </a:lvl1pPr>
          </a:lstStyle>
          <a:p>
            <a:pPr rtl="0"/>
            <a:r>
              <a:rPr lang="en-GB" noProof="0"/>
              <a:t>Add a footer</a:t>
            </a:r>
            <a:endParaRPr lang="en-GB" noProof="0" dirty="0"/>
          </a:p>
        </p:txBody>
      </p:sp>
      <p:sp>
        <p:nvSpPr>
          <p:cNvPr id="6" name="Slide Number Placeholder 5"/>
          <p:cNvSpPr>
            <a:spLocks noGrp="1"/>
          </p:cNvSpPr>
          <p:nvPr>
            <p:ph type="sldNum" sz="quarter" idx="4"/>
          </p:nvPr>
        </p:nvSpPr>
        <p:spPr>
          <a:xfrm>
            <a:off x="479935" y="798973"/>
            <a:ext cx="810808" cy="503578"/>
          </a:xfrm>
          <a:prstGeom prst="rect">
            <a:avLst/>
          </a:prstGeom>
        </p:spPr>
        <p:txBody>
          <a:bodyPr vert="horz" lIns="91440" tIns="45720" rIns="91440" bIns="45720" rtlCol="0" anchor="t"/>
          <a:lstStyle>
            <a:lvl1pPr algn="r">
              <a:defRPr sz="2799">
                <a:solidFill>
                  <a:schemeClr val="accent1"/>
                </a:solidFill>
              </a:defRPr>
            </a:lvl1pPr>
          </a:lstStyle>
          <a:p>
            <a:pPr rtl="0"/>
            <a:fld id="{EB37DED6-D4C7-42EE-AB49-D2E39E64FDE4}" type="slidenum">
              <a:rPr lang="en-GB" noProof="0" smtClean="0"/>
              <a:pPr/>
              <a:t>‹#›</a:t>
            </a:fld>
            <a:endParaRPr lang="en-GB" noProof="0" dirty="0"/>
          </a:p>
        </p:txBody>
      </p:sp>
      <p:cxnSp>
        <p:nvCxnSpPr>
          <p:cNvPr id="12" name="Straight Connector 11"/>
          <p:cNvCxnSpPr/>
          <p:nvPr/>
        </p:nvCxnSpPr>
        <p:spPr>
          <a:xfrm>
            <a:off x="0" y="6141705"/>
            <a:ext cx="12188825"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7979218"/>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126" rtl="0" eaLnBrk="1" latinLnBrk="0" hangingPunct="1">
        <a:lnSpc>
          <a:spcPct val="90000"/>
        </a:lnSpc>
        <a:spcBef>
          <a:spcPct val="0"/>
        </a:spcBef>
        <a:buNone/>
        <a:defRPr sz="3199" b="0" i="0" kern="1200" cap="none">
          <a:solidFill>
            <a:schemeClr val="tx1"/>
          </a:solidFill>
          <a:effectLst/>
          <a:latin typeface="+mj-lt"/>
          <a:ea typeface="+mj-ea"/>
          <a:cs typeface="+mj-cs"/>
        </a:defRPr>
      </a:lvl1pPr>
    </p:titleStyle>
    <p:bodyStyle>
      <a:lvl1pPr marL="228531" indent="-228531" algn="l" defTabSz="914126" rtl="0" eaLnBrk="1" latinLnBrk="0" hangingPunct="1">
        <a:lnSpc>
          <a:spcPct val="120000"/>
        </a:lnSpc>
        <a:spcBef>
          <a:spcPts val="1000"/>
        </a:spcBef>
        <a:buClr>
          <a:schemeClr val="accent1"/>
        </a:buClr>
        <a:buSzPct val="100000"/>
        <a:buFont typeface="Arial" panose="020B0604020202020204" pitchFamily="34" charset="0"/>
        <a:buChar char="•"/>
        <a:defRPr sz="1999" kern="1200">
          <a:solidFill>
            <a:schemeClr val="tx1"/>
          </a:solidFill>
          <a:effectLst/>
          <a:latin typeface="+mn-lt"/>
          <a:ea typeface="+mn-ea"/>
          <a:cs typeface="+mn-cs"/>
        </a:defRPr>
      </a:lvl1pPr>
      <a:lvl2pPr marL="68559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799" kern="1200" cap="none" baseline="0">
          <a:solidFill>
            <a:schemeClr val="tx1"/>
          </a:solidFill>
          <a:effectLst/>
          <a:latin typeface="+mn-lt"/>
          <a:ea typeface="+mn-ea"/>
          <a:cs typeface="+mn-cs"/>
        </a:defRPr>
      </a:lvl2pPr>
      <a:lvl3pPr marL="1142657"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599720"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6783"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3846"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0908"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7971"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5034" indent="-228531" algn="l" defTabSz="914126"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mailto:australia@stmarysprimarypulborough.co.uk"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0D67E2D2-8248-DE00-8197-B8FCF0AD6525}"/>
              </a:ext>
            </a:extLst>
          </p:cNvPr>
          <p:cNvSpPr txBox="1"/>
          <p:nvPr/>
        </p:nvSpPr>
        <p:spPr>
          <a:xfrm>
            <a:off x="4726259" y="404664"/>
            <a:ext cx="7462565" cy="4603824"/>
          </a:xfrm>
          <a:prstGeom prst="rect">
            <a:avLst/>
          </a:prstGeom>
        </p:spPr>
        <p:txBody>
          <a:bodyPr vert="horz" wrap="square" lIns="0" tIns="12700" rIns="0" bIns="0" rtlCol="0">
            <a:spAutoFit/>
          </a:bodyPr>
          <a:lstStyle/>
          <a:p>
            <a:pPr marL="12700" marR="5080" algn="ctr">
              <a:lnSpc>
                <a:spcPct val="100000"/>
              </a:lnSpc>
              <a:spcBef>
                <a:spcPts val="100"/>
              </a:spcBef>
              <a:tabLst>
                <a:tab pos="1584960" algn="l"/>
              </a:tabLst>
            </a:pPr>
            <a:r>
              <a:rPr sz="4500" b="1" dirty="0">
                <a:solidFill>
                  <a:srgbClr val="001F5F"/>
                </a:solidFill>
                <a:latin typeface="Comic Sans MS"/>
                <a:cs typeface="Comic Sans MS"/>
              </a:rPr>
              <a:t>‘Meet</a:t>
            </a:r>
            <a:r>
              <a:rPr sz="4500" b="1" spc="-30" dirty="0">
                <a:solidFill>
                  <a:srgbClr val="001F5F"/>
                </a:solidFill>
                <a:latin typeface="Comic Sans MS"/>
                <a:cs typeface="Comic Sans MS"/>
              </a:rPr>
              <a:t> </a:t>
            </a:r>
            <a:r>
              <a:rPr sz="4500" b="1" dirty="0">
                <a:solidFill>
                  <a:srgbClr val="001F5F"/>
                </a:solidFill>
                <a:latin typeface="Comic Sans MS"/>
                <a:cs typeface="Comic Sans MS"/>
              </a:rPr>
              <a:t>the</a:t>
            </a:r>
            <a:r>
              <a:rPr sz="4500" b="1" spc="-15" dirty="0">
                <a:solidFill>
                  <a:srgbClr val="001F5F"/>
                </a:solidFill>
                <a:latin typeface="Comic Sans MS"/>
                <a:cs typeface="Comic Sans MS"/>
              </a:rPr>
              <a:t> </a:t>
            </a:r>
            <a:r>
              <a:rPr sz="4500" b="1" spc="-10" dirty="0">
                <a:solidFill>
                  <a:srgbClr val="001F5F"/>
                </a:solidFill>
                <a:latin typeface="Comic Sans MS"/>
                <a:cs typeface="Comic Sans MS"/>
              </a:rPr>
              <a:t>Teacher’</a:t>
            </a:r>
            <a:endParaRPr lang="en-GB" sz="4500" b="1" spc="-10" dirty="0">
              <a:solidFill>
                <a:srgbClr val="001F5F"/>
              </a:solidFill>
              <a:latin typeface="Comic Sans MS"/>
              <a:cs typeface="Comic Sans MS"/>
            </a:endParaRPr>
          </a:p>
          <a:p>
            <a:pPr marL="12700" marR="5080" algn="ctr">
              <a:lnSpc>
                <a:spcPct val="100000"/>
              </a:lnSpc>
              <a:spcBef>
                <a:spcPts val="100"/>
              </a:spcBef>
              <a:tabLst>
                <a:tab pos="1584960" algn="l"/>
              </a:tabLst>
            </a:pPr>
            <a:endParaRPr lang="en-GB" sz="4500" b="1" spc="-10" dirty="0">
              <a:solidFill>
                <a:srgbClr val="001F5F"/>
              </a:solidFill>
              <a:latin typeface="Comic Sans MS"/>
              <a:cs typeface="Comic Sans MS"/>
            </a:endParaRPr>
          </a:p>
          <a:p>
            <a:pPr marL="12700" marR="5080" algn="ctr">
              <a:lnSpc>
                <a:spcPct val="100000"/>
              </a:lnSpc>
              <a:spcBef>
                <a:spcPts val="100"/>
              </a:spcBef>
              <a:tabLst>
                <a:tab pos="1584960" algn="l"/>
              </a:tabLst>
            </a:pPr>
            <a:r>
              <a:rPr lang="en-GB" sz="3500" b="1" spc="-10" dirty="0">
                <a:solidFill>
                  <a:srgbClr val="001F5F"/>
                </a:solidFill>
                <a:latin typeface="Comic Sans MS"/>
                <a:cs typeface="Comic Sans MS"/>
              </a:rPr>
              <a:t>Wednesday 30</a:t>
            </a:r>
            <a:r>
              <a:rPr lang="en-GB" sz="3500" b="1" spc="-10" baseline="30000" dirty="0">
                <a:solidFill>
                  <a:srgbClr val="001F5F"/>
                </a:solidFill>
                <a:latin typeface="Comic Sans MS"/>
                <a:cs typeface="Comic Sans MS"/>
              </a:rPr>
              <a:t>th</a:t>
            </a:r>
            <a:r>
              <a:rPr lang="en-GB" sz="3500" b="1" spc="-10" dirty="0">
                <a:solidFill>
                  <a:srgbClr val="001F5F"/>
                </a:solidFill>
                <a:latin typeface="Comic Sans MS"/>
                <a:cs typeface="Comic Sans MS"/>
              </a:rPr>
              <a:t> September 2026</a:t>
            </a:r>
          </a:p>
          <a:p>
            <a:pPr marL="12700" marR="5080" algn="ctr">
              <a:lnSpc>
                <a:spcPct val="100000"/>
              </a:lnSpc>
              <a:spcBef>
                <a:spcPts val="100"/>
              </a:spcBef>
              <a:tabLst>
                <a:tab pos="1584960" algn="l"/>
              </a:tabLst>
            </a:pPr>
            <a:endParaRPr lang="en-GB" sz="3500" b="1" spc="-10" dirty="0">
              <a:solidFill>
                <a:srgbClr val="001F5F"/>
              </a:solidFill>
              <a:latin typeface="Comic Sans MS"/>
              <a:cs typeface="Comic Sans MS"/>
            </a:endParaRPr>
          </a:p>
          <a:p>
            <a:pPr marL="12700" marR="5080" algn="ctr">
              <a:lnSpc>
                <a:spcPct val="100000"/>
              </a:lnSpc>
              <a:spcBef>
                <a:spcPts val="100"/>
              </a:spcBef>
              <a:tabLst>
                <a:tab pos="1584960" algn="l"/>
              </a:tabLst>
            </a:pPr>
            <a:r>
              <a:rPr sz="4500" b="1" spc="-10" dirty="0">
                <a:solidFill>
                  <a:srgbClr val="001F5F"/>
                </a:solidFill>
                <a:latin typeface="Comic Sans MS"/>
                <a:cs typeface="Comic Sans MS"/>
              </a:rPr>
              <a:t> </a:t>
            </a:r>
            <a:r>
              <a:rPr sz="4500" b="1" spc="-20" dirty="0">
                <a:solidFill>
                  <a:srgbClr val="001F5F"/>
                </a:solidFill>
                <a:latin typeface="Comic Sans MS"/>
                <a:cs typeface="Comic Sans MS"/>
              </a:rPr>
              <a:t>Good</a:t>
            </a:r>
            <a:r>
              <a:rPr lang="en-GB" sz="4500" b="1" spc="-20" dirty="0">
                <a:solidFill>
                  <a:srgbClr val="001F5F"/>
                </a:solidFill>
                <a:latin typeface="Comic Sans MS"/>
                <a:cs typeface="Comic Sans MS"/>
              </a:rPr>
              <a:t> </a:t>
            </a:r>
            <a:r>
              <a:rPr lang="en-GB" sz="4500" b="1" dirty="0">
                <a:solidFill>
                  <a:srgbClr val="001F5F"/>
                </a:solidFill>
                <a:latin typeface="Comic Sans MS"/>
                <a:cs typeface="Comic Sans MS"/>
              </a:rPr>
              <a:t>afternoon</a:t>
            </a:r>
            <a:r>
              <a:rPr sz="4500" b="1" spc="10" dirty="0">
                <a:solidFill>
                  <a:srgbClr val="001F5F"/>
                </a:solidFill>
                <a:latin typeface="Comic Sans MS"/>
                <a:cs typeface="Comic Sans MS"/>
              </a:rPr>
              <a:t> </a:t>
            </a:r>
            <a:r>
              <a:rPr sz="4500" b="1" spc="-25" dirty="0">
                <a:solidFill>
                  <a:srgbClr val="001F5F"/>
                </a:solidFill>
                <a:latin typeface="Comic Sans MS"/>
                <a:cs typeface="Comic Sans MS"/>
              </a:rPr>
              <a:t>and </a:t>
            </a:r>
            <a:r>
              <a:rPr sz="4500" b="1" dirty="0">
                <a:solidFill>
                  <a:srgbClr val="001F5F"/>
                </a:solidFill>
                <a:latin typeface="Comic Sans MS"/>
                <a:cs typeface="Comic Sans MS"/>
              </a:rPr>
              <a:t>welcome</a:t>
            </a:r>
            <a:r>
              <a:rPr sz="4500" b="1" spc="-30" dirty="0">
                <a:solidFill>
                  <a:srgbClr val="001F5F"/>
                </a:solidFill>
                <a:latin typeface="Comic Sans MS"/>
                <a:cs typeface="Comic Sans MS"/>
              </a:rPr>
              <a:t> </a:t>
            </a:r>
            <a:r>
              <a:rPr sz="4500" b="1" dirty="0">
                <a:solidFill>
                  <a:srgbClr val="001F5F"/>
                </a:solidFill>
                <a:latin typeface="Comic Sans MS"/>
                <a:cs typeface="Comic Sans MS"/>
              </a:rPr>
              <a:t>to </a:t>
            </a:r>
            <a:r>
              <a:rPr lang="en-GB" sz="4500" b="1" spc="-10" dirty="0">
                <a:solidFill>
                  <a:srgbClr val="001F5F"/>
                </a:solidFill>
                <a:latin typeface="Comic Sans MS"/>
                <a:cs typeface="Comic Sans MS"/>
              </a:rPr>
              <a:t>Australia</a:t>
            </a:r>
            <a:r>
              <a:rPr sz="4500" b="1" spc="-10" dirty="0">
                <a:solidFill>
                  <a:srgbClr val="001F5F"/>
                </a:solidFill>
                <a:latin typeface="Comic Sans MS"/>
                <a:cs typeface="Comic Sans MS"/>
              </a:rPr>
              <a:t> Class!</a:t>
            </a:r>
            <a:endParaRPr lang="en-GB" sz="4500" b="1" spc="-10" dirty="0">
              <a:solidFill>
                <a:srgbClr val="001F5F"/>
              </a:solidFill>
              <a:latin typeface="Comic Sans MS"/>
              <a:cs typeface="Comic Sans MS"/>
            </a:endParaRPr>
          </a:p>
        </p:txBody>
      </p:sp>
      <p:sp>
        <p:nvSpPr>
          <p:cNvPr id="7" name="object 4">
            <a:extLst>
              <a:ext uri="{FF2B5EF4-FFF2-40B4-BE49-F238E27FC236}">
                <a16:creationId xmlns:a16="http://schemas.microsoft.com/office/drawing/2014/main" id="{9DD5C47C-6681-5F80-3803-144A8788AB3A}"/>
              </a:ext>
            </a:extLst>
          </p:cNvPr>
          <p:cNvSpPr txBox="1"/>
          <p:nvPr/>
        </p:nvSpPr>
        <p:spPr>
          <a:xfrm>
            <a:off x="6415888" y="6100996"/>
            <a:ext cx="4083305" cy="704680"/>
          </a:xfrm>
          <a:prstGeom prst="rect">
            <a:avLst/>
          </a:prstGeom>
        </p:spPr>
        <p:txBody>
          <a:bodyPr vert="horz" wrap="square" lIns="0" tIns="12065" rIns="0" bIns="0" rtlCol="0">
            <a:spAutoFit/>
          </a:bodyPr>
          <a:lstStyle/>
          <a:p>
            <a:pPr marL="12700">
              <a:lnSpc>
                <a:spcPct val="100000"/>
              </a:lnSpc>
              <a:spcBef>
                <a:spcPts val="95"/>
              </a:spcBef>
            </a:pPr>
            <a:r>
              <a:rPr sz="4500" b="1" dirty="0">
                <a:solidFill>
                  <a:srgbClr val="002060"/>
                </a:solidFill>
                <a:latin typeface="Comic Sans MS"/>
                <a:cs typeface="Comic Sans MS"/>
              </a:rPr>
              <a:t>M</a:t>
            </a:r>
            <a:r>
              <a:rPr lang="en-GB" sz="4500" b="1" dirty="0">
                <a:solidFill>
                  <a:srgbClr val="002060"/>
                </a:solidFill>
                <a:latin typeface="Comic Sans MS"/>
                <a:cs typeface="Comic Sans MS"/>
              </a:rPr>
              <a:t>rs. Packham</a:t>
            </a:r>
            <a:endParaRPr sz="4500" b="1" dirty="0">
              <a:solidFill>
                <a:srgbClr val="002060"/>
              </a:solidFill>
              <a:latin typeface="Comic Sans MS"/>
              <a:cs typeface="Comic Sans MS"/>
            </a:endParaRPr>
          </a:p>
        </p:txBody>
      </p:sp>
      <p:pic>
        <p:nvPicPr>
          <p:cNvPr id="8" name="Picture 7">
            <a:extLst>
              <a:ext uri="{FF2B5EF4-FFF2-40B4-BE49-F238E27FC236}">
                <a16:creationId xmlns:a16="http://schemas.microsoft.com/office/drawing/2014/main" id="{A5B98137-0264-6DB3-E523-D1A7931882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17366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85900" y="2492896"/>
            <a:ext cx="9773297" cy="1476943"/>
          </a:xfrm>
          <a:prstGeom prst="rect">
            <a:avLst/>
          </a:prstGeom>
        </p:spPr>
        <p:txBody>
          <a:bodyPr wrap="square">
            <a:spAutoFit/>
          </a:bodyPr>
          <a:lstStyle/>
          <a:p>
            <a:r>
              <a:rPr lang="en-GB" sz="1799" dirty="0">
                <a:latin typeface="Comic Sans MS" panose="030F0702030302020204" pitchFamily="66" charset="0"/>
              </a:rPr>
              <a:t>Under </a:t>
            </a:r>
            <a:r>
              <a:rPr lang="en-GB" sz="1799" b="1" dirty="0">
                <a:latin typeface="Comic Sans MS" panose="030F0702030302020204" pitchFamily="66" charset="0"/>
              </a:rPr>
              <a:t>Section 7 of the Education Act 1996</a:t>
            </a:r>
            <a:r>
              <a:rPr lang="en-GB" sz="1799" dirty="0">
                <a:latin typeface="Comic Sans MS" panose="030F0702030302020204" pitchFamily="66" charset="0"/>
              </a:rPr>
              <a:t> (in England and Wales), parents of children aged 5 to 16 are legally responsible for ensuring their child receives an efficient, full-time education suitable to their age, ability, and aptitude.</a:t>
            </a:r>
          </a:p>
          <a:p>
            <a:endParaRPr lang="en-GB" sz="1799" dirty="0">
              <a:latin typeface="Comic Sans MS" panose="030F0702030302020204" pitchFamily="66" charset="0"/>
            </a:endParaRPr>
          </a:p>
          <a:p>
            <a:r>
              <a:rPr lang="en-GB" sz="1799" dirty="0">
                <a:latin typeface="Comic Sans MS" panose="030F0702030302020204" pitchFamily="66" charset="0"/>
              </a:rPr>
              <a:t>We track attendance carefully in line with the Department For Education. </a:t>
            </a:r>
          </a:p>
        </p:txBody>
      </p:sp>
      <p:sp>
        <p:nvSpPr>
          <p:cNvPr id="3" name="Title 1">
            <a:extLst>
              <a:ext uri="{FF2B5EF4-FFF2-40B4-BE49-F238E27FC236}">
                <a16:creationId xmlns:a16="http://schemas.microsoft.com/office/drawing/2014/main" id="{2D69AD99-8C1C-469B-99DA-2FC3C0AE4877}"/>
              </a:ext>
            </a:extLst>
          </p:cNvPr>
          <p:cNvSpPr>
            <a:spLocks noGrp="1"/>
          </p:cNvSpPr>
          <p:nvPr>
            <p:ph type="title"/>
          </p:nvPr>
        </p:nvSpPr>
        <p:spPr>
          <a:xfrm>
            <a:off x="1485900" y="188640"/>
            <a:ext cx="9517679" cy="1049235"/>
          </a:xfrm>
        </p:spPr>
        <p:txBody>
          <a:bodyPr rtlCol="0"/>
          <a:lstStyle/>
          <a:p>
            <a:r>
              <a:rPr lang="en-GB" spc="-114" dirty="0"/>
              <a:t>School Attendance</a:t>
            </a:r>
            <a:endParaRPr lang="en-GB" dirty="0"/>
          </a:p>
        </p:txBody>
      </p:sp>
      <p:pic>
        <p:nvPicPr>
          <p:cNvPr id="5" name="Picture 4">
            <a:extLst>
              <a:ext uri="{FF2B5EF4-FFF2-40B4-BE49-F238E27FC236}">
                <a16:creationId xmlns:a16="http://schemas.microsoft.com/office/drawing/2014/main" id="{4BAFAA4C-A5EB-439F-A17D-55EDDFCDE11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2208684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10809075"/>
              </p:ext>
            </p:extLst>
          </p:nvPr>
        </p:nvGraphicFramePr>
        <p:xfrm>
          <a:off x="1413892" y="764703"/>
          <a:ext cx="10774932" cy="4248473"/>
        </p:xfrm>
        <a:graphic>
          <a:graphicData uri="http://schemas.openxmlformats.org/drawingml/2006/table">
            <a:tbl>
              <a:tblPr/>
              <a:tblGrid>
                <a:gridCol w="3591644">
                  <a:extLst>
                    <a:ext uri="{9D8B030D-6E8A-4147-A177-3AD203B41FA5}">
                      <a16:colId xmlns:a16="http://schemas.microsoft.com/office/drawing/2014/main" val="402239327"/>
                    </a:ext>
                  </a:extLst>
                </a:gridCol>
                <a:gridCol w="3591644">
                  <a:extLst>
                    <a:ext uri="{9D8B030D-6E8A-4147-A177-3AD203B41FA5}">
                      <a16:colId xmlns:a16="http://schemas.microsoft.com/office/drawing/2014/main" val="2196359582"/>
                    </a:ext>
                  </a:extLst>
                </a:gridCol>
                <a:gridCol w="3591644">
                  <a:extLst>
                    <a:ext uri="{9D8B030D-6E8A-4147-A177-3AD203B41FA5}">
                      <a16:colId xmlns:a16="http://schemas.microsoft.com/office/drawing/2014/main" val="1965357549"/>
                    </a:ext>
                  </a:extLst>
                </a:gridCol>
              </a:tblGrid>
              <a:tr h="445405">
                <a:tc>
                  <a:txBody>
                    <a:bodyPr/>
                    <a:lstStyle/>
                    <a:p>
                      <a:r>
                        <a:rPr lang="en-GB" sz="1800" b="1">
                          <a:effectLst/>
                          <a:latin typeface="Comic Sans MS" panose="030F0702030302020204" pitchFamily="66" charset="0"/>
                        </a:rPr>
                        <a:t>Metric</a:t>
                      </a:r>
                      <a:endParaRPr lang="en-GB" sz="180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a:effectLst/>
                          <a:latin typeface="Comic Sans MS" panose="030F0702030302020204" pitchFamily="66" charset="0"/>
                        </a:rPr>
                        <a:t>What It Means</a:t>
                      </a:r>
                      <a:endParaRPr lang="en-GB" sz="180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a:effectLst/>
                          <a:latin typeface="Comic Sans MS" panose="030F0702030302020204" pitchFamily="66" charset="0"/>
                        </a:rPr>
                        <a:t>Action Required</a:t>
                      </a:r>
                      <a:endParaRPr lang="en-GB" sz="180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151199958"/>
                  </a:ext>
                </a:extLst>
              </a:tr>
              <a:tr h="1062118">
                <a:tc>
                  <a:txBody>
                    <a:bodyPr/>
                    <a:lstStyle/>
                    <a:p>
                      <a:r>
                        <a:rPr lang="en-GB" sz="1800" b="1" dirty="0">
                          <a:effectLst/>
                          <a:latin typeface="Comic Sans MS" panose="030F0702030302020204" pitchFamily="66" charset="0"/>
                        </a:rPr>
                        <a:t>95% – 100% Attendance</a:t>
                      </a:r>
                      <a:endParaRPr lang="en-GB" sz="1800" dirty="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effectLst/>
                          <a:latin typeface="Comic Sans MS" panose="030F0702030302020204" pitchFamily="66" charset="0"/>
                        </a:rPr>
                        <a:t>On Track:</a:t>
                      </a:r>
                      <a:r>
                        <a:rPr lang="en-GB" sz="1800" dirty="0">
                          <a:effectLst/>
                          <a:latin typeface="Comic Sans MS" panose="030F0702030302020204" pitchFamily="66" charset="0"/>
                        </a:rPr>
                        <a:t> Maximum opportunity for academic and social success.</a:t>
                      </a: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a:effectLst/>
                          <a:latin typeface="Comic Sans MS" panose="030F0702030302020204" pitchFamily="66" charset="0"/>
                        </a:rPr>
                        <a:t>Keep up the regular routine!</a:t>
                      </a: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728798634"/>
                  </a:ext>
                </a:extLst>
              </a:tr>
              <a:tr h="1678832">
                <a:tc>
                  <a:txBody>
                    <a:bodyPr/>
                    <a:lstStyle/>
                    <a:p>
                      <a:r>
                        <a:rPr lang="en-GB" sz="1800" b="1">
                          <a:effectLst/>
                          <a:latin typeface="Comic Sans MS" panose="030F0702030302020204" pitchFamily="66" charset="0"/>
                        </a:rPr>
                        <a:t>90% – 94% Attendance</a:t>
                      </a:r>
                      <a:endParaRPr lang="en-GB" sz="180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effectLst/>
                          <a:latin typeface="Comic Sans MS" panose="030F0702030302020204" pitchFamily="66" charset="0"/>
                        </a:rPr>
                        <a:t>At Risk:</a:t>
                      </a:r>
                      <a:r>
                        <a:rPr lang="en-GB" sz="1800" dirty="0">
                          <a:effectLst/>
                          <a:latin typeface="Comic Sans MS" panose="030F0702030302020204" pitchFamily="66" charset="0"/>
                        </a:rPr>
                        <a:t> Equivalent to missing ~20 days (4 weeks) of school a year. This will leave gaps in</a:t>
                      </a:r>
                      <a:r>
                        <a:rPr lang="en-GB" sz="1800" baseline="0" dirty="0">
                          <a:effectLst/>
                          <a:latin typeface="Comic Sans MS" panose="030F0702030302020204" pitchFamily="66" charset="0"/>
                        </a:rPr>
                        <a:t> your child’s education that we will struggle to fill. </a:t>
                      </a:r>
                      <a:endParaRPr lang="en-GB" sz="1800" dirty="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dirty="0">
                          <a:effectLst/>
                          <a:latin typeface="Comic Sans MS" panose="030F0702030302020204" pitchFamily="66" charset="0"/>
                        </a:rPr>
                        <a:t>Review morning habits; schedule appointments outside school hours. Arrive before the</a:t>
                      </a:r>
                      <a:r>
                        <a:rPr lang="en-GB" sz="1800" baseline="0" dirty="0">
                          <a:effectLst/>
                          <a:latin typeface="Comic Sans MS" panose="030F0702030302020204" pitchFamily="66" charset="0"/>
                        </a:rPr>
                        <a:t> gates open so your child feels calm. </a:t>
                      </a:r>
                      <a:endParaRPr lang="en-GB" sz="1800" dirty="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566894303"/>
                  </a:ext>
                </a:extLst>
              </a:tr>
              <a:tr h="1062118">
                <a:tc>
                  <a:txBody>
                    <a:bodyPr/>
                    <a:lstStyle/>
                    <a:p>
                      <a:r>
                        <a:rPr lang="en-GB" sz="1800" b="1">
                          <a:effectLst/>
                          <a:latin typeface="Comic Sans MS" panose="030F0702030302020204" pitchFamily="66" charset="0"/>
                        </a:rPr>
                        <a:t>Below 90%</a:t>
                      </a:r>
                      <a:endParaRPr lang="en-GB" sz="180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b="1" dirty="0">
                          <a:effectLst/>
                          <a:latin typeface="Comic Sans MS" panose="030F0702030302020204" pitchFamily="66" charset="0"/>
                        </a:rPr>
                        <a:t>Persistent Absence:</a:t>
                      </a:r>
                      <a:r>
                        <a:rPr lang="en-GB" sz="1800" dirty="0">
                          <a:effectLst/>
                          <a:latin typeface="Comic Sans MS" panose="030F0702030302020204" pitchFamily="66" charset="0"/>
                        </a:rPr>
                        <a:t> Severe impact on progress and exam outcomes.</a:t>
                      </a: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sz="1800" dirty="0">
                          <a:effectLst/>
                          <a:latin typeface="Comic Sans MS" panose="030F0702030302020204" pitchFamily="66" charset="0"/>
                        </a:rPr>
                        <a:t>School intervention and support meeting</a:t>
                      </a:r>
                      <a:r>
                        <a:rPr lang="en-GB" sz="1800" baseline="0" dirty="0">
                          <a:effectLst/>
                          <a:latin typeface="Comic Sans MS" panose="030F0702030302020204" pitchFamily="66" charset="0"/>
                        </a:rPr>
                        <a:t> will be required so that we can agree ways forward. </a:t>
                      </a:r>
                      <a:endParaRPr lang="en-GB" sz="1800" dirty="0">
                        <a:effectLst/>
                        <a:latin typeface="Comic Sans MS" panose="030F0702030302020204" pitchFamily="66" charset="0"/>
                      </a:endParaRPr>
                    </a:p>
                  </a:txBody>
                  <a:tcPr marL="91416" marR="91416" marT="60944" marB="60944"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846076767"/>
                  </a:ext>
                </a:extLst>
              </a:tr>
            </a:tbl>
          </a:graphicData>
        </a:graphic>
      </p:graphicFrame>
      <p:pic>
        <p:nvPicPr>
          <p:cNvPr id="3" name="Picture 2">
            <a:extLst>
              <a:ext uri="{FF2B5EF4-FFF2-40B4-BE49-F238E27FC236}">
                <a16:creationId xmlns:a16="http://schemas.microsoft.com/office/drawing/2014/main" id="{E82B717F-723C-4E7A-8C65-5E487F7399F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72883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DAA39AB-72C2-424F-AD2A-C540C9611A81}"/>
              </a:ext>
            </a:extLst>
          </p:cNvPr>
          <p:cNvSpPr/>
          <p:nvPr/>
        </p:nvSpPr>
        <p:spPr>
          <a:xfrm>
            <a:off x="1413892" y="548680"/>
            <a:ext cx="10081121" cy="4448013"/>
          </a:xfrm>
          <a:prstGeom prst="rect">
            <a:avLst/>
          </a:prstGeom>
        </p:spPr>
        <p:txBody>
          <a:bodyPr wrap="square">
            <a:spAutoFit/>
          </a:bodyPr>
          <a:lstStyle/>
          <a:p>
            <a:pPr>
              <a:lnSpc>
                <a:spcPct val="107000"/>
              </a:lnSpc>
              <a:spcAft>
                <a:spcPts val="800"/>
              </a:spcAft>
            </a:pP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Quick Attendance Impact Guide</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342797" indent="-342797">
              <a:lnSpc>
                <a:spcPct val="107000"/>
              </a:lnSpc>
              <a:spcAft>
                <a:spcPts val="800"/>
              </a:spcAft>
              <a:buSzPts val="1000"/>
              <a:buFont typeface="Wingdings" panose="05000000000000000000" pitchFamily="2" charset="2"/>
              <a:buChar char="q"/>
              <a:tabLst>
                <a:tab pos="457063" algn="l"/>
              </a:tabLst>
            </a:pP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90% Attendance:</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Equals missing </a:t>
            </a: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1/2 day per week</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or </a:t>
            </a: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4 full weeks</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of school a year. Over a school career, this adds up to over </a:t>
            </a: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a full school year of missed learning</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Your child will not be the strongest they can be. </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342797" indent="-342797">
              <a:lnSpc>
                <a:spcPct val="107000"/>
              </a:lnSpc>
              <a:spcAft>
                <a:spcPts val="800"/>
              </a:spcAft>
              <a:buSzPts val="1000"/>
              <a:buFont typeface="Wingdings" panose="05000000000000000000" pitchFamily="2" charset="2"/>
              <a:buChar char="q"/>
              <a:tabLst>
                <a:tab pos="457063" algn="l"/>
              </a:tabLst>
            </a:pP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80% Attendance:</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Equals missing </a:t>
            </a: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1 full day per week</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or </a:t>
            </a: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more than half a term</a:t>
            </a: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each year. </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endPar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endParaRPr>
          </a:p>
          <a:p>
            <a:pPr>
              <a:lnSpc>
                <a:spcPct val="107000"/>
              </a:lnSpc>
              <a:spcAft>
                <a:spcPts val="800"/>
              </a:spcAft>
            </a:pP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Every Day Counts!</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Wingdings" panose="05000000000000000000" pitchFamily="2" charset="2"/>
              <a:buChar char="q"/>
            </a:pP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800"/>
              </a:spcAft>
            </a:pP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r>
              <a:rPr lang="en-GB" sz="1400" b="1"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How parents can help:</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Wingdings" panose="05000000000000000000" pitchFamily="2" charset="2"/>
              <a:buChar char="q"/>
              <a:tabLst>
                <a:tab pos="457063" algn="l"/>
              </a:tabLst>
            </a:pP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Set consistent morning and bedtime routines.</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Wingdings" panose="05000000000000000000" pitchFamily="2" charset="2"/>
              <a:buChar char="q"/>
              <a:tabLst>
                <a:tab pos="457063" algn="l"/>
              </a:tabLst>
            </a:pP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Schedule medical/dental appointments outside school hours whenever possible.</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Wingdings" panose="05000000000000000000" pitchFamily="2" charset="2"/>
              <a:buChar char="q"/>
              <a:tabLst>
                <a:tab pos="457063" algn="l"/>
              </a:tabLst>
            </a:pP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a:p>
            <a:pPr marL="285750" indent="-285750">
              <a:lnSpc>
                <a:spcPct val="107000"/>
              </a:lnSpc>
              <a:spcAft>
                <a:spcPts val="800"/>
              </a:spcAft>
              <a:buSzPts val="1000"/>
              <a:buFont typeface="Wingdings" panose="05000000000000000000" pitchFamily="2" charset="2"/>
              <a:buChar char="q"/>
              <a:tabLst>
                <a:tab pos="457063" algn="l"/>
              </a:tabLst>
            </a:pPr>
            <a:r>
              <a:rPr lang="en-GB" sz="1400"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1400" dirty="0">
              <a:solidFill>
                <a:schemeClr val="accent2">
                  <a:lumMod val="50000"/>
                </a:schemeClr>
              </a:solidFill>
              <a:latin typeface="Comic Sans MS" panose="030F0702030302020204" pitchFamily="66"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6B238DC4-65D6-42E5-ACD3-C75C53AEB84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279717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7908" y="188640"/>
            <a:ext cx="9517679" cy="1049235"/>
          </a:xfrm>
        </p:spPr>
        <p:txBody>
          <a:bodyPr rtlCol="0"/>
          <a:lstStyle/>
          <a:p>
            <a:r>
              <a:rPr lang="en-GB" spc="-114" dirty="0"/>
              <a:t>Australia </a:t>
            </a:r>
            <a:r>
              <a:rPr lang="en-GB" dirty="0"/>
              <a:t>Class</a:t>
            </a:r>
            <a:r>
              <a:rPr lang="en-GB" spc="-100" dirty="0"/>
              <a:t> </a:t>
            </a:r>
            <a:r>
              <a:rPr lang="en-GB" spc="-10" dirty="0"/>
              <a:t>Timetable</a:t>
            </a:r>
            <a:endParaRPr lang="en-GB" dirty="0"/>
          </a:p>
        </p:txBody>
      </p:sp>
      <p:sp>
        <p:nvSpPr>
          <p:cNvPr id="3" name="Content Placeholder 2"/>
          <p:cNvSpPr>
            <a:spLocks noGrp="1"/>
          </p:cNvSpPr>
          <p:nvPr>
            <p:ph idx="1"/>
          </p:nvPr>
        </p:nvSpPr>
        <p:spPr>
          <a:xfrm>
            <a:off x="1557908" y="1628800"/>
            <a:ext cx="8073447" cy="3887440"/>
          </a:xfrm>
        </p:spPr>
        <p:txBody>
          <a:bodyPr rtlCol="0">
            <a:normAutofit/>
          </a:bodyPr>
          <a:lstStyle/>
          <a:p>
            <a:pPr marL="355600" indent="-342900">
              <a:lnSpc>
                <a:spcPts val="2160"/>
              </a:lnSpc>
              <a:spcBef>
                <a:spcPts val="2400"/>
              </a:spcBef>
              <a:buFont typeface="Wingdings" panose="05000000000000000000" pitchFamily="2" charset="2"/>
              <a:buChar char="q"/>
              <a:tabLst>
                <a:tab pos="354965" algn="l"/>
              </a:tabLst>
            </a:pPr>
            <a:r>
              <a:rPr lang="en-GB" dirty="0">
                <a:solidFill>
                  <a:schemeClr val="accent2">
                    <a:lumMod val="50000"/>
                  </a:schemeClr>
                </a:solidFill>
                <a:latin typeface="Comic Sans MS"/>
                <a:cs typeface="Comic Sans MS"/>
              </a:rPr>
              <a:t>The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timetable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flexible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change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each</a:t>
            </a:r>
            <a:r>
              <a:rPr lang="en-GB" spc="-15"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week.</a:t>
            </a:r>
          </a:p>
          <a:p>
            <a:pPr marL="50218" indent="0">
              <a:lnSpc>
                <a:spcPts val="2160"/>
              </a:lnSpc>
              <a:buNone/>
            </a:pPr>
            <a:r>
              <a:rPr lang="en-GB" dirty="0">
                <a:solidFill>
                  <a:schemeClr val="accent2">
                    <a:lumMod val="50000"/>
                  </a:schemeClr>
                </a:solidFill>
                <a:latin typeface="Comic Sans MS"/>
                <a:cs typeface="Comic Sans MS"/>
              </a:rPr>
              <a:t>    depending</a:t>
            </a:r>
            <a:r>
              <a:rPr lang="en-GB" spc="-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what</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need</a:t>
            </a:r>
            <a:r>
              <a:rPr lang="en-GB" spc="-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to</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focus</a:t>
            </a:r>
            <a:r>
              <a:rPr lang="en-GB" spc="-4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on.</a:t>
            </a:r>
          </a:p>
          <a:p>
            <a:pPr marL="50218" indent="0">
              <a:lnSpc>
                <a:spcPts val="2160"/>
              </a:lnSpc>
              <a:buNone/>
            </a:pPr>
            <a:endParaRPr lang="en-GB" spc="-25" dirty="0">
              <a:solidFill>
                <a:schemeClr val="accent2">
                  <a:lumMod val="50000"/>
                </a:schemeClr>
              </a:solidFill>
              <a:latin typeface="Comic Sans MS"/>
              <a:cs typeface="Comic Sans MS"/>
            </a:endParaRPr>
          </a:p>
          <a:p>
            <a:pPr marL="393118" indent="-342900">
              <a:lnSpc>
                <a:spcPts val="2160"/>
              </a:lnSpc>
              <a:buFont typeface="Wingdings" panose="05000000000000000000" pitchFamily="2" charset="2"/>
              <a:buChar char="q"/>
            </a:pPr>
            <a:r>
              <a:rPr lang="en-GB" dirty="0">
                <a:solidFill>
                  <a:schemeClr val="accent2">
                    <a:lumMod val="50000"/>
                  </a:schemeClr>
                </a:solidFill>
                <a:latin typeface="Comic Sans MS" panose="030F0702030302020204" pitchFamily="66" charset="0"/>
              </a:rPr>
              <a:t>Each</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week</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will</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be</a:t>
            </a:r>
            <a:r>
              <a:rPr lang="en-GB" spc="-4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having</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lesson</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on</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Relationship</a:t>
            </a:r>
            <a:r>
              <a:rPr lang="en-GB" spc="-15"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and </a:t>
            </a:r>
            <a:r>
              <a:rPr lang="en-GB" dirty="0">
                <a:solidFill>
                  <a:schemeClr val="accent2">
                    <a:lumMod val="50000"/>
                  </a:schemeClr>
                </a:solidFill>
                <a:latin typeface="Comic Sans MS" panose="030F0702030302020204" pitchFamily="66" charset="0"/>
              </a:rPr>
              <a:t>Health</a:t>
            </a:r>
            <a:r>
              <a:rPr lang="en-GB" spc="-4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Education</a:t>
            </a:r>
            <a:r>
              <a:rPr lang="en-GB" spc="-6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(RHE).</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These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lessons</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are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compulsory</a:t>
            </a:r>
            <a:r>
              <a:rPr lang="en-GB" spc="-60"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and </a:t>
            </a:r>
            <a:r>
              <a:rPr lang="en-GB" dirty="0">
                <a:solidFill>
                  <a:schemeClr val="accent2">
                    <a:lumMod val="50000"/>
                  </a:schemeClr>
                </a:solidFill>
                <a:latin typeface="Comic Sans MS" panose="030F0702030302020204" pitchFamily="66" charset="0"/>
              </a:rPr>
              <a:t>must</a:t>
            </a:r>
            <a:r>
              <a:rPr lang="en-GB" spc="-5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taught</a:t>
            </a:r>
            <a:r>
              <a:rPr lang="en-GB" spc="-5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once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week.</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They</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will</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be</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learning</a:t>
            </a:r>
            <a:r>
              <a:rPr lang="en-GB" spc="-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about</a:t>
            </a:r>
            <a:r>
              <a:rPr lang="en-GB" spc="-40" dirty="0">
                <a:solidFill>
                  <a:schemeClr val="accent2">
                    <a:lumMod val="50000"/>
                  </a:schemeClr>
                </a:solidFill>
                <a:latin typeface="Comic Sans MS" panose="030F0702030302020204" pitchFamily="66" charset="0"/>
              </a:rPr>
              <a:t> </a:t>
            </a:r>
            <a:r>
              <a:rPr lang="en-GB" spc="-10" dirty="0">
                <a:solidFill>
                  <a:schemeClr val="accent2">
                    <a:lumMod val="50000"/>
                  </a:schemeClr>
                </a:solidFill>
                <a:latin typeface="Comic Sans MS" panose="030F0702030302020204" pitchFamily="66" charset="0"/>
              </a:rPr>
              <a:t>parts </a:t>
            </a:r>
            <a:r>
              <a:rPr lang="en-GB" dirty="0">
                <a:solidFill>
                  <a:schemeClr val="accent2">
                    <a:lumMod val="50000"/>
                  </a:schemeClr>
                </a:solidFill>
                <a:latin typeface="Comic Sans MS" panose="030F0702030302020204" pitchFamily="66" charset="0"/>
              </a:rPr>
              <a:t>of</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body</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and</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will</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know</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names</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of</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different</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parts</a:t>
            </a:r>
            <a:r>
              <a:rPr lang="en-GB" spc="-15"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by</a:t>
            </a:r>
            <a:r>
              <a:rPr lang="en-GB" spc="50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end of</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30" dirty="0">
                <a:solidFill>
                  <a:schemeClr val="accent2">
                    <a:lumMod val="50000"/>
                  </a:schemeClr>
                </a:solidFill>
                <a:latin typeface="Comic Sans MS" panose="030F0702030302020204" pitchFamily="66" charset="0"/>
              </a:rPr>
              <a:t> </a:t>
            </a:r>
            <a:r>
              <a:rPr lang="en-GB" spc="-20" dirty="0">
                <a:solidFill>
                  <a:schemeClr val="accent2">
                    <a:lumMod val="50000"/>
                  </a:schemeClr>
                </a:solidFill>
                <a:latin typeface="Comic Sans MS" panose="030F0702030302020204" pitchFamily="66" charset="0"/>
              </a:rPr>
              <a:t>year.</a:t>
            </a:r>
          </a:p>
        </p:txBody>
      </p:sp>
      <p:pic>
        <p:nvPicPr>
          <p:cNvPr id="4" name="Picture 3">
            <a:extLst>
              <a:ext uri="{FF2B5EF4-FFF2-40B4-BE49-F238E27FC236}">
                <a16:creationId xmlns:a16="http://schemas.microsoft.com/office/drawing/2014/main" id="{4B5EC15D-BAC6-E85E-16D3-C0B960B6C44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115307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22434-C366-E225-EFBE-2B7234DB6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776858-128E-6FFC-A983-C2ACD38BD3DD}"/>
              </a:ext>
            </a:extLst>
          </p:cNvPr>
          <p:cNvSpPr>
            <a:spLocks noGrp="1"/>
          </p:cNvSpPr>
          <p:nvPr>
            <p:ph type="title"/>
          </p:nvPr>
        </p:nvSpPr>
        <p:spPr>
          <a:xfrm>
            <a:off x="1485900" y="223319"/>
            <a:ext cx="9517679" cy="1049235"/>
          </a:xfrm>
        </p:spPr>
        <p:txBody>
          <a:bodyPr rtlCol="0"/>
          <a:lstStyle/>
          <a:p>
            <a:r>
              <a:rPr lang="en-GB" spc="-114" dirty="0"/>
              <a:t>Australia </a:t>
            </a:r>
            <a:r>
              <a:rPr lang="en-GB" dirty="0"/>
              <a:t>Class</a:t>
            </a:r>
            <a:r>
              <a:rPr lang="en-GB" spc="-100" dirty="0"/>
              <a:t> </a:t>
            </a:r>
            <a:r>
              <a:rPr lang="en-GB" spc="-10" dirty="0"/>
              <a:t>Timetable</a:t>
            </a:r>
            <a:endParaRPr lang="en-GB" dirty="0"/>
          </a:p>
        </p:txBody>
      </p:sp>
      <p:sp>
        <p:nvSpPr>
          <p:cNvPr id="3" name="Content Placeholder 2">
            <a:extLst>
              <a:ext uri="{FF2B5EF4-FFF2-40B4-BE49-F238E27FC236}">
                <a16:creationId xmlns:a16="http://schemas.microsoft.com/office/drawing/2014/main" id="{B184D8F3-6E0B-A71C-57F0-1A418D3BFC7B}"/>
              </a:ext>
            </a:extLst>
          </p:cNvPr>
          <p:cNvSpPr>
            <a:spLocks noGrp="1"/>
          </p:cNvSpPr>
          <p:nvPr>
            <p:ph idx="1"/>
          </p:nvPr>
        </p:nvSpPr>
        <p:spPr>
          <a:xfrm>
            <a:off x="1485900" y="1588408"/>
            <a:ext cx="8937543" cy="4103464"/>
          </a:xfrm>
        </p:spPr>
        <p:txBody>
          <a:bodyPr rtlCol="0">
            <a:normAutofit fontScale="92500"/>
          </a:bodyPr>
          <a:lstStyle/>
          <a:p>
            <a:pPr marL="355600" indent="-342900">
              <a:lnSpc>
                <a:spcPts val="2160"/>
              </a:lnSpc>
              <a:spcBef>
                <a:spcPts val="105"/>
              </a:spcBef>
              <a:buFont typeface="Wingdings" panose="05000000000000000000" pitchFamily="2" charset="2"/>
              <a:buChar char="q"/>
              <a:tabLst>
                <a:tab pos="354965" algn="l"/>
              </a:tabLst>
            </a:pPr>
            <a:r>
              <a:rPr lang="en-GB" dirty="0">
                <a:solidFill>
                  <a:schemeClr val="accent2">
                    <a:lumMod val="50000"/>
                  </a:schemeClr>
                </a:solidFill>
                <a:latin typeface="Comic Sans MS"/>
                <a:cs typeface="Comic Sans MS"/>
              </a:rPr>
              <a:t>PE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Wednesday</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Friday</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every</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week,</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but</a:t>
            </a:r>
            <a:r>
              <a:rPr lang="en-GB" spc="-4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please </a:t>
            </a:r>
            <a:r>
              <a:rPr lang="en-GB" dirty="0">
                <a:solidFill>
                  <a:schemeClr val="accent2">
                    <a:lumMod val="50000"/>
                  </a:schemeClr>
                </a:solidFill>
                <a:latin typeface="Comic Sans MS"/>
                <a:cs typeface="Comic Sans MS"/>
              </a:rPr>
              <a:t>ensure PE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kit</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in</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school</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first</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day</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of</a:t>
            </a:r>
            <a:r>
              <a:rPr lang="en-GB" spc="-25" dirty="0">
                <a:solidFill>
                  <a:schemeClr val="accent2">
                    <a:lumMod val="50000"/>
                  </a:schemeClr>
                </a:solidFill>
                <a:latin typeface="Comic Sans MS"/>
                <a:cs typeface="Comic Sans MS"/>
              </a:rPr>
              <a:t> every week </a:t>
            </a:r>
            <a:r>
              <a:rPr lang="en-GB" dirty="0">
                <a:solidFill>
                  <a:schemeClr val="accent2">
                    <a:lumMod val="50000"/>
                  </a:schemeClr>
                </a:solidFill>
                <a:latin typeface="Comic Sans MS"/>
                <a:cs typeface="Comic Sans MS"/>
              </a:rPr>
              <a:t>and</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it</a:t>
            </a:r>
            <a:r>
              <a:rPr lang="en-GB" spc="-20" dirty="0">
                <a:solidFill>
                  <a:schemeClr val="accent2">
                    <a:lumMod val="50000"/>
                  </a:schemeClr>
                </a:solidFill>
                <a:latin typeface="Comic Sans MS"/>
                <a:cs typeface="Comic Sans MS"/>
              </a:rPr>
              <a:t> will </a:t>
            </a:r>
            <a:r>
              <a:rPr lang="en-GB" dirty="0">
                <a:solidFill>
                  <a:schemeClr val="accent2">
                    <a:lumMod val="50000"/>
                  </a:schemeClr>
                </a:solidFill>
                <a:latin typeface="Comic Sans MS"/>
                <a:cs typeface="Comic Sans MS"/>
              </a:rPr>
              <a:t>be</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sent</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home</a:t>
            </a:r>
            <a:r>
              <a:rPr lang="en-GB" spc="-35" dirty="0">
                <a:solidFill>
                  <a:schemeClr val="accent2">
                    <a:lumMod val="50000"/>
                  </a:schemeClr>
                </a:solidFill>
                <a:latin typeface="Comic Sans MS"/>
                <a:cs typeface="Comic Sans MS"/>
              </a:rPr>
              <a:t> each Wednesday. On Friday, children should come to school in their PE kits (no school uniform required).</a:t>
            </a:r>
            <a:endParaRPr lang="en-GB" dirty="0">
              <a:solidFill>
                <a:schemeClr val="accent2">
                  <a:lumMod val="50000"/>
                </a:schemeClr>
              </a:solidFill>
              <a:latin typeface="Comic Sans MS"/>
              <a:cs typeface="Comic Sans MS"/>
            </a:endParaRPr>
          </a:p>
          <a:p>
            <a:pPr marL="0" indent="0">
              <a:lnSpc>
                <a:spcPct val="100000"/>
              </a:lnSpc>
              <a:spcBef>
                <a:spcPts val="95"/>
              </a:spcBef>
              <a:buNone/>
            </a:pPr>
            <a:endParaRPr lang="en-GB" dirty="0">
              <a:solidFill>
                <a:schemeClr val="accent2">
                  <a:lumMod val="50000"/>
                </a:schemeClr>
              </a:solidFill>
              <a:latin typeface="Comic Sans MS"/>
              <a:cs typeface="Comic Sans MS"/>
            </a:endParaRPr>
          </a:p>
          <a:p>
            <a:pPr marL="354965" marR="306705" indent="-342900">
              <a:lnSpc>
                <a:spcPts val="1920"/>
              </a:lnSpc>
              <a:buFont typeface="Wingdings" panose="05000000000000000000" pitchFamily="2" charset="2"/>
              <a:buChar char="q"/>
              <a:tabLst>
                <a:tab pos="354965" algn="l"/>
              </a:tabLst>
            </a:pPr>
            <a:r>
              <a:rPr lang="en-GB" dirty="0">
                <a:solidFill>
                  <a:schemeClr val="accent2">
                    <a:lumMod val="50000"/>
                  </a:schemeClr>
                </a:solidFill>
                <a:latin typeface="Comic Sans MS"/>
                <a:cs typeface="Comic Sans MS"/>
              </a:rPr>
              <a:t>Phonics/</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Spelling</a:t>
            </a:r>
            <a:r>
              <a:rPr lang="en-GB" spc="-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Patterns</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Google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Classroom</a:t>
            </a:r>
            <a:r>
              <a:rPr lang="en-GB" spc="-40"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and </a:t>
            </a:r>
            <a:r>
              <a:rPr lang="en-GB" dirty="0">
                <a:solidFill>
                  <a:schemeClr val="accent2">
                    <a:lumMod val="50000"/>
                  </a:schemeClr>
                </a:solidFill>
                <a:latin typeface="Comic Sans MS"/>
                <a:cs typeface="Comic Sans MS"/>
              </a:rPr>
              <a:t>will</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sent</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home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every week</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for</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spelling</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quiz</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20"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the </a:t>
            </a:r>
            <a:r>
              <a:rPr lang="en-GB" dirty="0">
                <a:solidFill>
                  <a:schemeClr val="accent2">
                    <a:lumMod val="50000"/>
                  </a:schemeClr>
                </a:solidFill>
                <a:latin typeface="Comic Sans MS"/>
                <a:cs typeface="Comic Sans MS"/>
              </a:rPr>
              <a:t>following</a:t>
            </a:r>
            <a:r>
              <a:rPr lang="en-GB" spc="-3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Monday.</a:t>
            </a:r>
          </a:p>
          <a:p>
            <a:pPr marL="12065" marR="306705" indent="0">
              <a:lnSpc>
                <a:spcPts val="1920"/>
              </a:lnSpc>
              <a:buNone/>
              <a:tabLst>
                <a:tab pos="354965" algn="l"/>
              </a:tabLst>
            </a:pPr>
            <a:endParaRPr lang="en-GB" dirty="0">
              <a:solidFill>
                <a:schemeClr val="accent2">
                  <a:lumMod val="50000"/>
                </a:schemeClr>
              </a:solidFill>
              <a:latin typeface="Comic Sans MS"/>
              <a:cs typeface="Comic Sans MS"/>
            </a:endParaRPr>
          </a:p>
          <a:p>
            <a:pPr marL="355600" indent="-342900">
              <a:lnSpc>
                <a:spcPts val="2160"/>
              </a:lnSpc>
              <a:spcBef>
                <a:spcPts val="2415"/>
              </a:spcBef>
              <a:buFont typeface="Wingdings" panose="05000000000000000000" pitchFamily="2" charset="2"/>
              <a:buChar char="q"/>
              <a:tabLst>
                <a:tab pos="354965" algn="l"/>
              </a:tabLst>
            </a:pPr>
            <a:r>
              <a:rPr lang="en-GB" dirty="0">
                <a:solidFill>
                  <a:schemeClr val="accent2">
                    <a:lumMod val="50000"/>
                  </a:schemeClr>
                </a:solidFill>
                <a:latin typeface="Comic Sans MS"/>
                <a:cs typeface="Comic Sans MS"/>
              </a:rPr>
              <a:t>Homework</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this</a:t>
            </a:r>
            <a:r>
              <a:rPr lang="en-GB" spc="-25" dirty="0">
                <a:solidFill>
                  <a:schemeClr val="accent2">
                    <a:lumMod val="50000"/>
                  </a:schemeClr>
                </a:solidFill>
                <a:latin typeface="Comic Sans MS"/>
                <a:cs typeface="Comic Sans MS"/>
              </a:rPr>
              <a:t> half-</a:t>
            </a:r>
            <a:r>
              <a:rPr lang="en-GB" dirty="0">
                <a:solidFill>
                  <a:schemeClr val="accent2">
                    <a:lumMod val="50000"/>
                  </a:schemeClr>
                </a:solidFill>
                <a:latin typeface="Comic Sans MS"/>
                <a:cs typeface="Comic Sans MS"/>
              </a:rPr>
              <a:t>term</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10" dirty="0">
                <a:solidFill>
                  <a:schemeClr val="accent2">
                    <a:lumMod val="50000"/>
                  </a:schemeClr>
                </a:solidFill>
                <a:latin typeface="Comic Sans MS"/>
                <a:cs typeface="Comic Sans MS"/>
              </a:rPr>
              <a:t> on </a:t>
            </a:r>
            <a:r>
              <a:rPr lang="en-GB" dirty="0">
                <a:solidFill>
                  <a:schemeClr val="accent2">
                    <a:lumMod val="50000"/>
                  </a:schemeClr>
                </a:solidFill>
                <a:latin typeface="Comic Sans MS"/>
                <a:cs typeface="Comic Sans MS"/>
              </a:rPr>
              <a:t>a</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grid</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from</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which</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children</a:t>
            </a:r>
            <a:r>
              <a:rPr lang="en-GB" spc="-10"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can </a:t>
            </a:r>
            <a:r>
              <a:rPr lang="en-GB" dirty="0">
                <a:solidFill>
                  <a:schemeClr val="accent2">
                    <a:lumMod val="50000"/>
                  </a:schemeClr>
                </a:solidFill>
                <a:latin typeface="Comic Sans MS"/>
                <a:cs typeface="Comic Sans MS"/>
              </a:rPr>
              <a:t>choose.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Please</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could</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children</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complete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one</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piece</a:t>
            </a:r>
            <a:r>
              <a:rPr lang="en-GB" spc="-1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of </a:t>
            </a:r>
            <a:r>
              <a:rPr lang="en-GB" dirty="0">
                <a:solidFill>
                  <a:schemeClr val="accent2">
                    <a:lumMod val="50000"/>
                  </a:schemeClr>
                </a:solidFill>
                <a:latin typeface="Comic Sans MS"/>
                <a:cs typeface="Comic Sans MS"/>
              </a:rPr>
              <a:t>homework</a:t>
            </a:r>
            <a:r>
              <a:rPr lang="en-GB" spc="-5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each</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week. They can complete this in their books or online. You</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can</a:t>
            </a:r>
            <a:r>
              <a:rPr lang="en-GB" spc="-35" dirty="0">
                <a:solidFill>
                  <a:schemeClr val="accent2">
                    <a:lumMod val="50000"/>
                  </a:schemeClr>
                </a:solidFill>
                <a:latin typeface="Comic Sans MS"/>
                <a:cs typeface="Comic Sans MS"/>
              </a:rPr>
              <a:t> also </a:t>
            </a:r>
            <a:r>
              <a:rPr lang="en-GB" dirty="0">
                <a:solidFill>
                  <a:schemeClr val="accent2">
                    <a:lumMod val="50000"/>
                  </a:schemeClr>
                </a:solidFill>
                <a:latin typeface="Comic Sans MS"/>
                <a:cs typeface="Comic Sans MS"/>
              </a:rPr>
              <a:t>photograph</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or</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scan</a:t>
            </a:r>
            <a:r>
              <a:rPr lang="en-GB" spc="-20"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the </a:t>
            </a:r>
            <a:r>
              <a:rPr lang="en-GB" dirty="0">
                <a:solidFill>
                  <a:schemeClr val="accent2">
                    <a:lumMod val="50000"/>
                  </a:schemeClr>
                </a:solidFill>
                <a:latin typeface="Comic Sans MS"/>
                <a:cs typeface="Comic Sans MS"/>
              </a:rPr>
              <a:t>children's</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homework</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email</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them</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to</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class</a:t>
            </a:r>
            <a:r>
              <a:rPr lang="en-GB" spc="-3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email </a:t>
            </a:r>
            <a:r>
              <a:rPr lang="en-GB" dirty="0">
                <a:solidFill>
                  <a:schemeClr val="accent2">
                    <a:lumMod val="50000"/>
                  </a:schemeClr>
                </a:solidFill>
                <a:latin typeface="Comic Sans MS"/>
                <a:cs typeface="Comic Sans MS"/>
              </a:rPr>
              <a:t>address.</a:t>
            </a:r>
          </a:p>
        </p:txBody>
      </p:sp>
      <p:pic>
        <p:nvPicPr>
          <p:cNvPr id="4" name="Picture 3">
            <a:extLst>
              <a:ext uri="{FF2B5EF4-FFF2-40B4-BE49-F238E27FC236}">
                <a16:creationId xmlns:a16="http://schemas.microsoft.com/office/drawing/2014/main" id="{C6866029-0CBF-8247-48EB-E7EF4A59E8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231367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220743"/>
            <a:ext cx="9517679" cy="1049235"/>
          </a:xfrm>
        </p:spPr>
        <p:txBody>
          <a:bodyPr rtlCol="0"/>
          <a:lstStyle/>
          <a:p>
            <a:r>
              <a:rPr lang="en-GB" spc="-10" dirty="0"/>
              <a:t>Australia </a:t>
            </a:r>
            <a:r>
              <a:rPr lang="en-GB" dirty="0"/>
              <a:t>class</a:t>
            </a:r>
            <a:r>
              <a:rPr lang="en-GB" spc="-15" dirty="0"/>
              <a:t> </a:t>
            </a:r>
            <a:r>
              <a:rPr lang="en-GB" dirty="0"/>
              <a:t>- </a:t>
            </a:r>
            <a:r>
              <a:rPr lang="en-GB" spc="-10" dirty="0"/>
              <a:t>Reading</a:t>
            </a:r>
            <a:endParaRPr lang="en-GB" dirty="0"/>
          </a:p>
        </p:txBody>
      </p:sp>
      <p:sp>
        <p:nvSpPr>
          <p:cNvPr id="3" name="Content Placeholder 2"/>
          <p:cNvSpPr>
            <a:spLocks noGrp="1"/>
          </p:cNvSpPr>
          <p:nvPr>
            <p:ph idx="1"/>
          </p:nvPr>
        </p:nvSpPr>
        <p:spPr>
          <a:xfrm>
            <a:off x="1479221" y="1340768"/>
            <a:ext cx="9157639" cy="4098685"/>
          </a:xfrm>
        </p:spPr>
        <p:txBody>
          <a:bodyPr rtlCol="0">
            <a:noAutofit/>
          </a:bodyPr>
          <a:lstStyle/>
          <a:p>
            <a:pPr marL="355600" marR="342900" indent="-342900">
              <a:lnSpc>
                <a:spcPct val="102499"/>
              </a:lnSpc>
              <a:spcBef>
                <a:spcPts val="45"/>
              </a:spcBef>
              <a:buFont typeface="Wingdings" panose="05000000000000000000" pitchFamily="2" charset="2"/>
              <a:buChar char="q"/>
              <a:tabLst>
                <a:tab pos="355600" algn="l"/>
              </a:tabLst>
            </a:pPr>
            <a:r>
              <a:rPr lang="en-GB" sz="1600" dirty="0">
                <a:solidFill>
                  <a:schemeClr val="accent2">
                    <a:lumMod val="50000"/>
                  </a:schemeClr>
                </a:solidFill>
                <a:latin typeface="Comic Sans MS"/>
                <a:cs typeface="Comic Sans MS"/>
              </a:rPr>
              <a:t>Reading logs will be checked daily and stamped.</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I</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will</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give</a:t>
            </a:r>
            <a:r>
              <a:rPr lang="en-GB" sz="1600" spc="-35" dirty="0">
                <a:solidFill>
                  <a:schemeClr val="accent2">
                    <a:lumMod val="50000"/>
                  </a:schemeClr>
                </a:solidFill>
                <a:latin typeface="Comic Sans MS"/>
                <a:cs typeface="Comic Sans MS"/>
              </a:rPr>
              <a:t> </a:t>
            </a:r>
            <a:r>
              <a:rPr lang="en-GB" sz="1600" spc="-50" dirty="0">
                <a:solidFill>
                  <a:schemeClr val="accent2">
                    <a:lumMod val="50000"/>
                  </a:schemeClr>
                </a:solidFill>
                <a:latin typeface="Comic Sans MS"/>
                <a:cs typeface="Comic Sans MS"/>
              </a:rPr>
              <a:t>5 </a:t>
            </a:r>
            <a:r>
              <a:rPr lang="en-GB" sz="1600" dirty="0">
                <a:solidFill>
                  <a:schemeClr val="accent2">
                    <a:lumMod val="50000"/>
                  </a:schemeClr>
                </a:solidFill>
                <a:latin typeface="Comic Sans MS"/>
                <a:cs typeface="Comic Sans MS"/>
              </a:rPr>
              <a:t>dojos</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for</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each</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time</a:t>
            </a:r>
            <a:r>
              <a:rPr lang="en-GB" sz="1600" spc="-35" dirty="0">
                <a:solidFill>
                  <a:schemeClr val="accent2">
                    <a:lumMod val="50000"/>
                  </a:schemeClr>
                </a:solidFill>
                <a:latin typeface="Comic Sans MS"/>
                <a:cs typeface="Comic Sans MS"/>
              </a:rPr>
              <a:t> a child </a:t>
            </a:r>
            <a:r>
              <a:rPr lang="en-GB" sz="1600" spc="-10" dirty="0">
                <a:solidFill>
                  <a:schemeClr val="accent2">
                    <a:lumMod val="50000"/>
                  </a:schemeClr>
                </a:solidFill>
                <a:latin typeface="Comic Sans MS"/>
                <a:cs typeface="Comic Sans MS"/>
              </a:rPr>
              <a:t>reads.</a:t>
            </a:r>
            <a:endParaRPr lang="en-GB" sz="1600" dirty="0">
              <a:solidFill>
                <a:schemeClr val="accent2">
                  <a:lumMod val="50000"/>
                </a:schemeClr>
              </a:solidFill>
              <a:latin typeface="Comic Sans MS"/>
              <a:cs typeface="Comic Sans MS"/>
            </a:endParaRPr>
          </a:p>
          <a:p>
            <a:pPr marL="355600" indent="-342900">
              <a:lnSpc>
                <a:spcPct val="100000"/>
              </a:lnSpc>
              <a:spcBef>
                <a:spcPts val="420"/>
              </a:spcBef>
              <a:buFont typeface="Wingdings" panose="05000000000000000000" pitchFamily="2" charset="2"/>
              <a:buChar char="q"/>
              <a:tabLst>
                <a:tab pos="354965" algn="l"/>
              </a:tabLst>
            </a:pPr>
            <a:r>
              <a:rPr lang="en-GB" sz="1600" dirty="0">
                <a:solidFill>
                  <a:schemeClr val="accent2">
                    <a:lumMod val="50000"/>
                  </a:schemeClr>
                </a:solidFill>
                <a:latin typeface="Comic Sans MS"/>
                <a:cs typeface="Comic Sans MS"/>
              </a:rPr>
              <a:t>Targets</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or</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questions</a:t>
            </a:r>
            <a:r>
              <a:rPr lang="en-GB" sz="1600" spc="-50"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written.</a:t>
            </a:r>
            <a:endParaRPr lang="en-GB" sz="1600" dirty="0">
              <a:solidFill>
                <a:schemeClr val="accent2">
                  <a:lumMod val="50000"/>
                </a:schemeClr>
              </a:solidFill>
              <a:latin typeface="Comic Sans MS"/>
              <a:cs typeface="Comic Sans MS"/>
            </a:endParaRPr>
          </a:p>
          <a:p>
            <a:pPr marL="355600" indent="-342900">
              <a:lnSpc>
                <a:spcPct val="100000"/>
              </a:lnSpc>
              <a:spcBef>
                <a:spcPts val="420"/>
              </a:spcBef>
              <a:buFont typeface="Wingdings" panose="05000000000000000000" pitchFamily="2" charset="2"/>
              <a:buChar char="q"/>
              <a:tabLst>
                <a:tab pos="354965" algn="l"/>
              </a:tabLst>
            </a:pPr>
            <a:r>
              <a:rPr lang="en-GB" sz="1600" dirty="0">
                <a:solidFill>
                  <a:schemeClr val="accent2">
                    <a:lumMod val="50000"/>
                  </a:schemeClr>
                </a:solidFill>
                <a:latin typeface="Comic Sans MS"/>
                <a:cs typeface="Comic Sans MS"/>
              </a:rPr>
              <a:t>There will be a reader of week for awarded to all children who have read daily in a weekly period up to </a:t>
            </a:r>
            <a:r>
              <a:rPr lang="en-GB" sz="1600" dirty="0" smtClean="0">
                <a:solidFill>
                  <a:schemeClr val="accent2">
                    <a:lumMod val="50000"/>
                  </a:schemeClr>
                </a:solidFill>
                <a:latin typeface="Comic Sans MS"/>
                <a:cs typeface="Comic Sans MS"/>
              </a:rPr>
              <a:t>Friday</a:t>
            </a:r>
            <a:r>
              <a:rPr lang="en-GB" sz="1600" dirty="0" smtClean="0">
                <a:solidFill>
                  <a:schemeClr val="accent2">
                    <a:lumMod val="50000"/>
                  </a:schemeClr>
                </a:solidFill>
                <a:latin typeface="Comic Sans MS"/>
                <a:cs typeface="Comic Sans MS"/>
              </a:rPr>
              <a:t>. </a:t>
            </a:r>
            <a:endParaRPr lang="en-GB" sz="1600" dirty="0">
              <a:solidFill>
                <a:schemeClr val="accent2">
                  <a:lumMod val="50000"/>
                </a:schemeClr>
              </a:solidFill>
              <a:latin typeface="Comic Sans MS"/>
              <a:cs typeface="Comic Sans MS"/>
            </a:endParaRPr>
          </a:p>
          <a:p>
            <a:pPr marL="355600" indent="-342900">
              <a:lnSpc>
                <a:spcPct val="100000"/>
              </a:lnSpc>
              <a:spcBef>
                <a:spcPts val="420"/>
              </a:spcBef>
              <a:buFont typeface="Wingdings" panose="05000000000000000000" pitchFamily="2" charset="2"/>
              <a:buChar char="q"/>
              <a:tabLst>
                <a:tab pos="354965" algn="l"/>
              </a:tabLst>
            </a:pPr>
            <a:r>
              <a:rPr lang="en-GB" sz="1600" dirty="0">
                <a:solidFill>
                  <a:schemeClr val="accent2">
                    <a:lumMod val="50000"/>
                  </a:schemeClr>
                </a:solidFill>
                <a:latin typeface="Comic Sans MS"/>
                <a:cs typeface="Comic Sans MS"/>
              </a:rPr>
              <a:t>I</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will</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hear</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every</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child</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once</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week</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during</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our</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Guided</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Reading</a:t>
            </a:r>
            <a:r>
              <a:rPr lang="en-GB" sz="1600" spc="-40"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sessions.</a:t>
            </a:r>
            <a:endParaRPr lang="en-GB" sz="1600" dirty="0">
              <a:solidFill>
                <a:schemeClr val="accent2">
                  <a:lumMod val="50000"/>
                </a:schemeClr>
              </a:solidFill>
              <a:latin typeface="Comic Sans MS"/>
              <a:cs typeface="Comic Sans MS"/>
            </a:endParaRPr>
          </a:p>
          <a:p>
            <a:pPr marL="355600" marR="276225" indent="-342900">
              <a:lnSpc>
                <a:spcPct val="102499"/>
              </a:lnSpc>
              <a:spcBef>
                <a:spcPts val="375"/>
              </a:spcBef>
              <a:buFont typeface="Wingdings" panose="05000000000000000000" pitchFamily="2" charset="2"/>
              <a:buChar char="q"/>
              <a:tabLst>
                <a:tab pos="355600" algn="l"/>
              </a:tabLst>
            </a:pPr>
            <a:r>
              <a:rPr lang="en-GB" sz="1600" dirty="0">
                <a:solidFill>
                  <a:schemeClr val="accent2">
                    <a:lumMod val="50000"/>
                  </a:schemeClr>
                </a:solidFill>
                <a:latin typeface="Comic Sans MS"/>
                <a:cs typeface="Comic Sans MS"/>
              </a:rPr>
              <a:t>In</a:t>
            </a:r>
            <a:r>
              <a:rPr lang="en-GB" sz="1600" spc="-6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a:t>
            </a:r>
            <a:r>
              <a:rPr lang="en-GB" sz="1600" spc="-6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comments</a:t>
            </a:r>
            <a:r>
              <a:rPr lang="en-GB" sz="1600" spc="-5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section,</a:t>
            </a:r>
            <a:r>
              <a:rPr lang="en-GB" sz="1600" spc="-7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please</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leave</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comments</a:t>
            </a:r>
            <a:r>
              <a:rPr lang="en-GB" sz="1600" spc="-6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sharing</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anything</a:t>
            </a:r>
            <a:r>
              <a:rPr lang="en-GB" sz="1600" spc="-45" dirty="0">
                <a:solidFill>
                  <a:schemeClr val="accent2">
                    <a:lumMod val="50000"/>
                  </a:schemeClr>
                </a:solidFill>
                <a:latin typeface="Comic Sans MS"/>
                <a:cs typeface="Comic Sans MS"/>
              </a:rPr>
              <a:t> </a:t>
            </a:r>
            <a:r>
              <a:rPr lang="en-GB" sz="1600" spc="-20" dirty="0">
                <a:solidFill>
                  <a:schemeClr val="accent2">
                    <a:lumMod val="50000"/>
                  </a:schemeClr>
                </a:solidFill>
                <a:latin typeface="Comic Sans MS"/>
                <a:cs typeface="Comic Sans MS"/>
              </a:rPr>
              <a:t>with </a:t>
            </a:r>
            <a:r>
              <a:rPr lang="en-GB" sz="1600" dirty="0">
                <a:solidFill>
                  <a:schemeClr val="accent2">
                    <a:lumMod val="50000"/>
                  </a:schemeClr>
                </a:solidFill>
                <a:latin typeface="Comic Sans MS"/>
                <a:cs typeface="Comic Sans MS"/>
              </a:rPr>
              <a:t>which</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your</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child</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has</a:t>
            </a:r>
            <a:r>
              <a:rPr lang="en-GB" sz="1600" spc="-5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struggled</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and</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highlighting</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what</a:t>
            </a:r>
            <a:r>
              <a:rPr lang="en-GB" sz="1600" spc="-5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they</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have</a:t>
            </a:r>
            <a:r>
              <a:rPr lang="en-GB" sz="1600" spc="-5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done</a:t>
            </a:r>
            <a:r>
              <a:rPr lang="en-GB" sz="1600" spc="-55" dirty="0">
                <a:solidFill>
                  <a:schemeClr val="accent2">
                    <a:lumMod val="50000"/>
                  </a:schemeClr>
                </a:solidFill>
                <a:latin typeface="Comic Sans MS"/>
                <a:cs typeface="Comic Sans MS"/>
              </a:rPr>
              <a:t> </a:t>
            </a:r>
            <a:r>
              <a:rPr lang="en-GB" sz="1600" spc="-20" dirty="0">
                <a:solidFill>
                  <a:schemeClr val="accent2">
                    <a:lumMod val="50000"/>
                  </a:schemeClr>
                </a:solidFill>
                <a:latin typeface="Comic Sans MS"/>
                <a:cs typeface="Comic Sans MS"/>
              </a:rPr>
              <a:t>well.</a:t>
            </a:r>
            <a:endParaRPr lang="en-GB" sz="1600" dirty="0">
              <a:solidFill>
                <a:schemeClr val="accent2">
                  <a:lumMod val="50000"/>
                </a:schemeClr>
              </a:solidFill>
              <a:latin typeface="Comic Sans MS"/>
              <a:cs typeface="Comic Sans MS"/>
            </a:endParaRPr>
          </a:p>
          <a:p>
            <a:pPr marL="355600" marR="118745" indent="-342900">
              <a:lnSpc>
                <a:spcPct val="101899"/>
              </a:lnSpc>
              <a:spcBef>
                <a:spcPts val="385"/>
              </a:spcBef>
              <a:buFont typeface="Wingdings" panose="05000000000000000000" pitchFamily="2" charset="2"/>
              <a:buChar char="q"/>
              <a:tabLst>
                <a:tab pos="355600" algn="l"/>
              </a:tabLst>
            </a:pPr>
            <a:r>
              <a:rPr lang="en-GB" sz="1600" dirty="0">
                <a:solidFill>
                  <a:schemeClr val="accent2">
                    <a:lumMod val="50000"/>
                  </a:schemeClr>
                </a:solidFill>
                <a:latin typeface="Comic Sans MS"/>
                <a:cs typeface="Comic Sans MS"/>
              </a:rPr>
              <a:t>Reading</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VIPERS</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bookmark</a:t>
            </a:r>
            <a:r>
              <a:rPr lang="en-GB" sz="1600" spc="-1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ask</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your</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child</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any</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of</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questions</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to</a:t>
            </a:r>
            <a:r>
              <a:rPr lang="en-GB" sz="1600" spc="-40"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deepen </a:t>
            </a:r>
            <a:r>
              <a:rPr lang="en-GB" sz="1600" dirty="0">
                <a:solidFill>
                  <a:schemeClr val="accent2">
                    <a:lumMod val="50000"/>
                  </a:schemeClr>
                </a:solidFill>
                <a:latin typeface="Comic Sans MS"/>
                <a:cs typeface="Comic Sans MS"/>
              </a:rPr>
              <a:t>their</a:t>
            </a:r>
            <a:r>
              <a:rPr lang="en-GB" sz="1600" spc="415"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understanding</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of</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what</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they</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have</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Please</a:t>
            </a:r>
            <a:r>
              <a:rPr lang="en-GB" sz="1600" spc="-1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do</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write</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any</a:t>
            </a:r>
            <a:r>
              <a:rPr lang="en-GB" sz="1600" spc="-25"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direct quotes.</a:t>
            </a:r>
            <a:endParaRPr lang="en-GB" sz="1600" dirty="0">
              <a:solidFill>
                <a:schemeClr val="accent2">
                  <a:lumMod val="50000"/>
                </a:schemeClr>
              </a:solidFill>
              <a:latin typeface="Comic Sans MS"/>
              <a:cs typeface="Comic Sans MS"/>
            </a:endParaRPr>
          </a:p>
          <a:p>
            <a:pPr marL="355600" marR="455295" indent="-342900">
              <a:lnSpc>
                <a:spcPct val="101899"/>
              </a:lnSpc>
              <a:spcBef>
                <a:spcPts val="400"/>
              </a:spcBef>
              <a:buFont typeface="Wingdings" panose="05000000000000000000" pitchFamily="2" charset="2"/>
              <a:buChar char="q"/>
              <a:tabLst>
                <a:tab pos="355600" algn="l"/>
              </a:tabLst>
            </a:pPr>
            <a:r>
              <a:rPr lang="en-GB" sz="1600" dirty="0">
                <a:solidFill>
                  <a:schemeClr val="accent2">
                    <a:lumMod val="50000"/>
                  </a:schemeClr>
                </a:solidFill>
                <a:latin typeface="Comic Sans MS"/>
                <a:cs typeface="Comic Sans MS"/>
              </a:rPr>
              <a:t>Reading</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books</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To</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with</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fluency,</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your</a:t>
            </a:r>
            <a:r>
              <a:rPr lang="en-GB" sz="1600" spc="-1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child</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should</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be</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able</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to</a:t>
            </a:r>
            <a:r>
              <a:rPr lang="en-GB" sz="1600" spc="-40" dirty="0">
                <a:solidFill>
                  <a:schemeClr val="accent2">
                    <a:lumMod val="50000"/>
                  </a:schemeClr>
                </a:solidFill>
                <a:latin typeface="Comic Sans MS"/>
                <a:cs typeface="Comic Sans MS"/>
              </a:rPr>
              <a:t> </a:t>
            </a:r>
            <a:r>
              <a:rPr lang="en-GB" sz="1600" spc="-20" dirty="0">
                <a:solidFill>
                  <a:schemeClr val="accent2">
                    <a:lumMod val="50000"/>
                  </a:schemeClr>
                </a:solidFill>
                <a:latin typeface="Comic Sans MS"/>
                <a:cs typeface="Comic Sans MS"/>
              </a:rPr>
              <a:t>read </a:t>
            </a:r>
            <a:r>
              <a:rPr lang="en-GB" sz="1600" dirty="0">
                <a:solidFill>
                  <a:schemeClr val="accent2">
                    <a:lumMod val="50000"/>
                  </a:schemeClr>
                </a:solidFill>
                <a:latin typeface="Comic Sans MS"/>
                <a:cs typeface="Comic Sans MS"/>
              </a:rPr>
              <a:t>9/10</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words.</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They</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need</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to</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their</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book</a:t>
            </a:r>
            <a:r>
              <a:rPr lang="en-GB" sz="1600" spc="-40" dirty="0">
                <a:solidFill>
                  <a:schemeClr val="accent2">
                    <a:lumMod val="50000"/>
                  </a:schemeClr>
                </a:solidFill>
                <a:latin typeface="Comic Sans MS"/>
                <a:cs typeface="Comic Sans MS"/>
              </a:rPr>
              <a:t> </a:t>
            </a:r>
            <a:r>
              <a:rPr lang="en-GB" sz="1600" b="1" u="sng" dirty="0">
                <a:solidFill>
                  <a:schemeClr val="accent2">
                    <a:lumMod val="50000"/>
                  </a:schemeClr>
                </a:solidFill>
                <a:latin typeface="Comic Sans MS"/>
                <a:cs typeface="Comic Sans MS"/>
              </a:rPr>
              <a:t>at</a:t>
            </a:r>
            <a:r>
              <a:rPr lang="en-GB" sz="1600" b="1" u="sng" spc="-35" dirty="0">
                <a:solidFill>
                  <a:schemeClr val="accent2">
                    <a:lumMod val="50000"/>
                  </a:schemeClr>
                </a:solidFill>
                <a:latin typeface="Comic Sans MS"/>
                <a:cs typeface="Comic Sans MS"/>
              </a:rPr>
              <a:t> </a:t>
            </a:r>
            <a:r>
              <a:rPr lang="en-GB" sz="1600" b="1" u="sng" dirty="0">
                <a:solidFill>
                  <a:schemeClr val="accent2">
                    <a:lumMod val="50000"/>
                  </a:schemeClr>
                </a:solidFill>
                <a:latin typeface="Comic Sans MS"/>
                <a:cs typeface="Comic Sans MS"/>
              </a:rPr>
              <a:t>least</a:t>
            </a:r>
            <a:r>
              <a:rPr lang="en-GB" sz="1600" b="1" u="sng" spc="-30" dirty="0">
                <a:solidFill>
                  <a:schemeClr val="accent2">
                    <a:lumMod val="50000"/>
                  </a:schemeClr>
                </a:solidFill>
                <a:latin typeface="Comic Sans MS"/>
                <a:cs typeface="Comic Sans MS"/>
              </a:rPr>
              <a:t> </a:t>
            </a:r>
            <a:r>
              <a:rPr lang="en-GB" sz="1600" b="1" u="sng" dirty="0">
                <a:solidFill>
                  <a:schemeClr val="accent2">
                    <a:lumMod val="50000"/>
                  </a:schemeClr>
                </a:solidFill>
                <a:latin typeface="Comic Sans MS"/>
                <a:cs typeface="Comic Sans MS"/>
              </a:rPr>
              <a:t>3</a:t>
            </a:r>
            <a:r>
              <a:rPr lang="en-GB" sz="1600" b="1" u="sng" spc="-40" dirty="0">
                <a:solidFill>
                  <a:schemeClr val="accent2">
                    <a:lumMod val="50000"/>
                  </a:schemeClr>
                </a:solidFill>
                <a:latin typeface="Comic Sans MS"/>
                <a:cs typeface="Comic Sans MS"/>
              </a:rPr>
              <a:t> </a:t>
            </a:r>
            <a:r>
              <a:rPr lang="en-GB" sz="1600" b="1" u="sng" spc="-10" dirty="0" smtClean="0">
                <a:solidFill>
                  <a:schemeClr val="accent2">
                    <a:lumMod val="50000"/>
                  </a:schemeClr>
                </a:solidFill>
                <a:latin typeface="Comic Sans MS"/>
                <a:cs typeface="Comic Sans MS"/>
              </a:rPr>
              <a:t>times per week.</a:t>
            </a:r>
          </a:p>
          <a:p>
            <a:pPr marL="355600" marR="455295" indent="-342900">
              <a:lnSpc>
                <a:spcPct val="101899"/>
              </a:lnSpc>
              <a:spcBef>
                <a:spcPts val="400"/>
              </a:spcBef>
              <a:buFont typeface="Wingdings" panose="05000000000000000000" pitchFamily="2" charset="2"/>
              <a:buChar char="q"/>
              <a:tabLst>
                <a:tab pos="355600" algn="l"/>
              </a:tabLst>
            </a:pPr>
            <a:r>
              <a:rPr lang="en-GB" sz="1600" spc="-10" dirty="0" smtClean="0">
                <a:solidFill>
                  <a:schemeClr val="accent2">
                    <a:lumMod val="50000"/>
                  </a:schemeClr>
                </a:solidFill>
                <a:latin typeface="Comic Sans MS"/>
                <a:cs typeface="Comic Sans MS"/>
              </a:rPr>
              <a:t>Library Readers – Some children in Australia have progressed to Library reading; which is fantastic. These children should be reading at home </a:t>
            </a:r>
            <a:r>
              <a:rPr lang="en-GB" sz="1600" b="1" u="sng" spc="-10" dirty="0" smtClean="0">
                <a:solidFill>
                  <a:schemeClr val="accent2">
                    <a:lumMod val="50000"/>
                  </a:schemeClr>
                </a:solidFill>
                <a:latin typeface="Comic Sans MS"/>
                <a:cs typeface="Comic Sans MS"/>
              </a:rPr>
              <a:t>at least 5 times per week.</a:t>
            </a:r>
            <a:endParaRPr lang="en-GB" sz="1600" b="1" u="sng" dirty="0">
              <a:solidFill>
                <a:schemeClr val="accent2">
                  <a:lumMod val="50000"/>
                </a:schemeClr>
              </a:solidFill>
              <a:latin typeface="Comic Sans MS"/>
              <a:cs typeface="Comic Sans MS"/>
            </a:endParaRPr>
          </a:p>
          <a:p>
            <a:pPr marL="355600" indent="-342900">
              <a:lnSpc>
                <a:spcPct val="100000"/>
              </a:lnSpc>
              <a:spcBef>
                <a:spcPts val="420"/>
              </a:spcBef>
              <a:buFont typeface="Wingdings" panose="05000000000000000000" pitchFamily="2" charset="2"/>
              <a:buChar char="q"/>
              <a:tabLst>
                <a:tab pos="354965" algn="l"/>
              </a:tabLst>
            </a:pPr>
            <a:r>
              <a:rPr lang="en-GB" sz="1600" dirty="0">
                <a:solidFill>
                  <a:schemeClr val="accent2">
                    <a:lumMod val="50000"/>
                  </a:schemeClr>
                </a:solidFill>
                <a:latin typeface="Comic Sans MS"/>
                <a:cs typeface="Comic Sans MS"/>
              </a:rPr>
              <a:t>Myon</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logins</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books</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online</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that</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can</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be</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or</a:t>
            </a:r>
            <a:r>
              <a:rPr lang="en-GB" sz="1600" spc="-3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it</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can be</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to</a:t>
            </a:r>
            <a:r>
              <a:rPr lang="en-GB" sz="1600" spc="-30" dirty="0">
                <a:solidFill>
                  <a:schemeClr val="accent2">
                    <a:lumMod val="50000"/>
                  </a:schemeClr>
                </a:solidFill>
                <a:latin typeface="Comic Sans MS"/>
                <a:cs typeface="Comic Sans MS"/>
              </a:rPr>
              <a:t> </a:t>
            </a:r>
            <a:r>
              <a:rPr lang="en-GB" sz="1600" spc="-20" dirty="0">
                <a:solidFill>
                  <a:schemeClr val="accent2">
                    <a:lumMod val="50000"/>
                  </a:schemeClr>
                </a:solidFill>
                <a:latin typeface="Comic Sans MS"/>
                <a:cs typeface="Comic Sans MS"/>
              </a:rPr>
              <a:t>you.</a:t>
            </a:r>
            <a:endParaRPr lang="en-GB" sz="1600" dirty="0">
              <a:solidFill>
                <a:schemeClr val="accent2">
                  <a:lumMod val="50000"/>
                </a:schemeClr>
              </a:solidFill>
              <a:latin typeface="Comic Sans MS"/>
              <a:cs typeface="Comic Sans MS"/>
            </a:endParaRPr>
          </a:p>
          <a:p>
            <a:pPr marL="355600" indent="-342900">
              <a:lnSpc>
                <a:spcPct val="100000"/>
              </a:lnSpc>
              <a:spcBef>
                <a:spcPts val="420"/>
              </a:spcBef>
              <a:buFont typeface="Wingdings" panose="05000000000000000000" pitchFamily="2" charset="2"/>
              <a:buChar char="q"/>
              <a:tabLst>
                <a:tab pos="354965" algn="l"/>
              </a:tabLst>
            </a:pPr>
            <a:r>
              <a:rPr lang="en-GB" sz="1600" dirty="0">
                <a:solidFill>
                  <a:schemeClr val="accent2">
                    <a:lumMod val="50000"/>
                  </a:schemeClr>
                </a:solidFill>
                <a:latin typeface="Comic Sans MS"/>
                <a:cs typeface="Comic Sans MS"/>
              </a:rPr>
              <a:t>Passwords</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are</a:t>
            </a:r>
            <a:r>
              <a:rPr lang="en-GB" sz="1600" spc="-2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in</a:t>
            </a:r>
            <a:r>
              <a:rPr lang="en-GB" sz="1600" spc="-3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the</a:t>
            </a:r>
            <a:r>
              <a:rPr lang="en-GB" sz="1600" spc="-40"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back</a:t>
            </a:r>
            <a:r>
              <a:rPr lang="en-GB" sz="1600" spc="-2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of</a:t>
            </a:r>
            <a:r>
              <a:rPr lang="en-GB" sz="1600" spc="-45" dirty="0">
                <a:solidFill>
                  <a:schemeClr val="accent2">
                    <a:lumMod val="50000"/>
                  </a:schemeClr>
                </a:solidFill>
                <a:latin typeface="Comic Sans MS"/>
                <a:cs typeface="Comic Sans MS"/>
              </a:rPr>
              <a:t> </a:t>
            </a:r>
            <a:r>
              <a:rPr lang="en-GB" sz="1600" dirty="0">
                <a:solidFill>
                  <a:schemeClr val="accent2">
                    <a:lumMod val="50000"/>
                  </a:schemeClr>
                </a:solidFill>
                <a:latin typeface="Comic Sans MS"/>
                <a:cs typeface="Comic Sans MS"/>
              </a:rPr>
              <a:t>Reading</a:t>
            </a:r>
            <a:r>
              <a:rPr lang="en-GB" sz="1600" spc="-35" dirty="0">
                <a:solidFill>
                  <a:schemeClr val="accent2">
                    <a:lumMod val="50000"/>
                  </a:schemeClr>
                </a:solidFill>
                <a:latin typeface="Comic Sans MS"/>
                <a:cs typeface="Comic Sans MS"/>
              </a:rPr>
              <a:t> </a:t>
            </a:r>
            <a:r>
              <a:rPr lang="en-GB" sz="1600" spc="-10" dirty="0">
                <a:solidFill>
                  <a:schemeClr val="accent2">
                    <a:lumMod val="50000"/>
                  </a:schemeClr>
                </a:solidFill>
                <a:latin typeface="Comic Sans MS"/>
                <a:cs typeface="Comic Sans MS"/>
              </a:rPr>
              <a:t>Records.</a:t>
            </a:r>
            <a:endParaRPr lang="en-GB" sz="1600"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36F70ADA-DE73-0D21-4593-B0B54F4D2B7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84037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16632"/>
            <a:ext cx="9517679" cy="1049235"/>
          </a:xfrm>
        </p:spPr>
        <p:txBody>
          <a:bodyPr rtlCol="0"/>
          <a:lstStyle/>
          <a:p>
            <a:r>
              <a:rPr lang="en-GB" dirty="0"/>
              <a:t>End</a:t>
            </a:r>
            <a:r>
              <a:rPr lang="en-GB" spc="-90" dirty="0"/>
              <a:t> </a:t>
            </a:r>
            <a:r>
              <a:rPr lang="en-GB" dirty="0"/>
              <a:t>of</a:t>
            </a:r>
            <a:r>
              <a:rPr lang="en-GB" spc="-70" dirty="0"/>
              <a:t> </a:t>
            </a:r>
            <a:r>
              <a:rPr lang="en-GB" dirty="0"/>
              <a:t>Year</a:t>
            </a:r>
            <a:r>
              <a:rPr lang="en-GB" spc="-75" dirty="0"/>
              <a:t> </a:t>
            </a:r>
            <a:r>
              <a:rPr lang="en-GB" spc="-50" dirty="0"/>
              <a:t>2 </a:t>
            </a:r>
            <a:r>
              <a:rPr lang="en-GB" spc="-10" dirty="0"/>
              <a:t>expectations.</a:t>
            </a:r>
            <a:endParaRPr lang="en-GB" dirty="0"/>
          </a:p>
        </p:txBody>
      </p:sp>
      <p:pic>
        <p:nvPicPr>
          <p:cNvPr id="4" name="Picture 3">
            <a:extLst>
              <a:ext uri="{FF2B5EF4-FFF2-40B4-BE49-F238E27FC236}">
                <a16:creationId xmlns:a16="http://schemas.microsoft.com/office/drawing/2014/main" id="{3B3DEC2A-D8BB-B3E5-CC6C-3666195570C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pic>
        <p:nvPicPr>
          <p:cNvPr id="5" name="object 4">
            <a:extLst>
              <a:ext uri="{FF2B5EF4-FFF2-40B4-BE49-F238E27FC236}">
                <a16:creationId xmlns:a16="http://schemas.microsoft.com/office/drawing/2014/main" id="{F5CB50CA-3E58-863A-1BFE-47EE1A6E7942}"/>
              </a:ext>
            </a:extLst>
          </p:cNvPr>
          <p:cNvPicPr/>
          <p:nvPr/>
        </p:nvPicPr>
        <p:blipFill>
          <a:blip r:embed="rId4" cstate="print"/>
          <a:stretch>
            <a:fillRect/>
          </a:stretch>
        </p:blipFill>
        <p:spPr>
          <a:xfrm>
            <a:off x="1341884" y="1988840"/>
            <a:ext cx="8280920" cy="4392488"/>
          </a:xfrm>
          <a:prstGeom prst="rect">
            <a:avLst/>
          </a:prstGeom>
        </p:spPr>
      </p:pic>
    </p:spTree>
    <p:extLst>
      <p:ext uri="{BB962C8B-B14F-4D97-AF65-F5344CB8AC3E}">
        <p14:creationId xmlns:p14="http://schemas.microsoft.com/office/powerpoint/2010/main" val="31057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6B927-60C4-8A82-1428-11BA18560D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BC88F-F2E1-A5D7-4488-61C576A89CB4}"/>
              </a:ext>
            </a:extLst>
          </p:cNvPr>
          <p:cNvSpPr>
            <a:spLocks noGrp="1"/>
          </p:cNvSpPr>
          <p:nvPr>
            <p:ph type="title"/>
          </p:nvPr>
        </p:nvSpPr>
        <p:spPr>
          <a:xfrm>
            <a:off x="1557908" y="188640"/>
            <a:ext cx="9517679" cy="1049235"/>
          </a:xfrm>
        </p:spPr>
        <p:txBody>
          <a:bodyPr rtlCol="0"/>
          <a:lstStyle/>
          <a:p>
            <a:r>
              <a:rPr lang="en-GB" dirty="0"/>
              <a:t>End</a:t>
            </a:r>
            <a:r>
              <a:rPr lang="en-GB" spc="-90" dirty="0"/>
              <a:t> </a:t>
            </a:r>
            <a:r>
              <a:rPr lang="en-GB" dirty="0"/>
              <a:t>of</a:t>
            </a:r>
            <a:r>
              <a:rPr lang="en-GB" spc="-70" dirty="0"/>
              <a:t> </a:t>
            </a:r>
            <a:r>
              <a:rPr lang="en-GB" dirty="0"/>
              <a:t>Year</a:t>
            </a:r>
            <a:r>
              <a:rPr lang="en-GB" spc="-75" dirty="0"/>
              <a:t> </a:t>
            </a:r>
            <a:r>
              <a:rPr lang="en-GB" spc="-50" dirty="0"/>
              <a:t>2 </a:t>
            </a:r>
            <a:r>
              <a:rPr lang="en-GB" spc="-10" dirty="0"/>
              <a:t>expectations.</a:t>
            </a:r>
            <a:endParaRPr lang="en-GB" dirty="0"/>
          </a:p>
        </p:txBody>
      </p:sp>
      <p:pic>
        <p:nvPicPr>
          <p:cNvPr id="4" name="Picture 3">
            <a:extLst>
              <a:ext uri="{FF2B5EF4-FFF2-40B4-BE49-F238E27FC236}">
                <a16:creationId xmlns:a16="http://schemas.microsoft.com/office/drawing/2014/main" id="{177A8AED-324F-F61B-8EDF-7F533A5B77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pic>
        <p:nvPicPr>
          <p:cNvPr id="3" name="object 4">
            <a:extLst>
              <a:ext uri="{FF2B5EF4-FFF2-40B4-BE49-F238E27FC236}">
                <a16:creationId xmlns:a16="http://schemas.microsoft.com/office/drawing/2014/main" id="{3CFFB886-489B-0815-79A1-DFA64257BC24}"/>
              </a:ext>
            </a:extLst>
          </p:cNvPr>
          <p:cNvPicPr/>
          <p:nvPr/>
        </p:nvPicPr>
        <p:blipFill>
          <a:blip r:embed="rId4" cstate="print"/>
          <a:stretch>
            <a:fillRect/>
          </a:stretch>
        </p:blipFill>
        <p:spPr>
          <a:xfrm>
            <a:off x="4654252" y="1853755"/>
            <a:ext cx="3816424" cy="4464496"/>
          </a:xfrm>
          <a:prstGeom prst="rect">
            <a:avLst/>
          </a:prstGeom>
        </p:spPr>
      </p:pic>
    </p:spTree>
    <p:extLst>
      <p:ext uri="{BB962C8B-B14F-4D97-AF65-F5344CB8AC3E}">
        <p14:creationId xmlns:p14="http://schemas.microsoft.com/office/powerpoint/2010/main" val="350335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6B927-60C4-8A82-1428-11BA18560D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0BC88F-F2E1-A5D7-4488-61C576A89CB4}"/>
              </a:ext>
            </a:extLst>
          </p:cNvPr>
          <p:cNvSpPr>
            <a:spLocks noGrp="1"/>
          </p:cNvSpPr>
          <p:nvPr>
            <p:ph type="title"/>
          </p:nvPr>
        </p:nvSpPr>
        <p:spPr>
          <a:xfrm>
            <a:off x="1485900" y="556019"/>
            <a:ext cx="10157354" cy="688504"/>
          </a:xfrm>
        </p:spPr>
        <p:txBody>
          <a:bodyPr rtlCol="0">
            <a:normAutofit/>
          </a:bodyPr>
          <a:lstStyle/>
          <a:p>
            <a:r>
              <a:rPr lang="en-GB" dirty="0"/>
              <a:t>Autumn Term learning</a:t>
            </a:r>
          </a:p>
        </p:txBody>
      </p:sp>
      <p:pic>
        <p:nvPicPr>
          <p:cNvPr id="4" name="Picture 3">
            <a:extLst>
              <a:ext uri="{FF2B5EF4-FFF2-40B4-BE49-F238E27FC236}">
                <a16:creationId xmlns:a16="http://schemas.microsoft.com/office/drawing/2014/main" id="{177A8AED-324F-F61B-8EDF-7F533A5B776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
        <p:nvSpPr>
          <p:cNvPr id="5" name="Rectangle 4"/>
          <p:cNvSpPr/>
          <p:nvPr/>
        </p:nvSpPr>
        <p:spPr>
          <a:xfrm>
            <a:off x="1368963" y="1857598"/>
            <a:ext cx="10391228" cy="923330"/>
          </a:xfrm>
          <a:prstGeom prst="rect">
            <a:avLst/>
          </a:prstGeom>
        </p:spPr>
        <p:txBody>
          <a:bodyPr wrap="square">
            <a:spAutoFit/>
          </a:bodyPr>
          <a:lstStyle/>
          <a:p>
            <a:pPr algn="ctr"/>
            <a:r>
              <a:rPr lang="en-GB" sz="1800" b="1" dirty="0">
                <a:solidFill>
                  <a:schemeClr val="accent2">
                    <a:lumMod val="50000"/>
                  </a:schemeClr>
                </a:solidFill>
                <a:latin typeface="Comic Sans MS" panose="030F0702030302020204" pitchFamily="66" charset="0"/>
              </a:rPr>
              <a:t>Overall Themes</a:t>
            </a:r>
          </a:p>
          <a:p>
            <a:pPr algn="ctr"/>
            <a:r>
              <a:rPr lang="en-GB" sz="1800" dirty="0">
                <a:solidFill>
                  <a:schemeClr val="accent2">
                    <a:lumMod val="50000"/>
                  </a:schemeClr>
                </a:solidFill>
                <a:latin typeface="Comic Sans MS" panose="030F0702030302020204" pitchFamily="66" charset="0"/>
              </a:rPr>
              <a:t>This half-term our Topic is ‘Superheroes’ and we will be linking our English learning to this theme alongside other curriculum areas. The second half of term is ‘Journeys’.</a:t>
            </a:r>
          </a:p>
        </p:txBody>
      </p:sp>
      <p:sp>
        <p:nvSpPr>
          <p:cNvPr id="6" name="Rectangle 5"/>
          <p:cNvSpPr/>
          <p:nvPr/>
        </p:nvSpPr>
        <p:spPr>
          <a:xfrm>
            <a:off x="8553702" y="2780928"/>
            <a:ext cx="3788569" cy="1938992"/>
          </a:xfrm>
          <a:prstGeom prst="rect">
            <a:avLst/>
          </a:prstGeom>
        </p:spPr>
        <p:txBody>
          <a:bodyPr wrap="square">
            <a:spAutoFit/>
          </a:bodyPr>
          <a:lstStyle/>
          <a:p>
            <a:r>
              <a:rPr lang="en-GB" sz="1500" b="1" u="sng" dirty="0">
                <a:solidFill>
                  <a:schemeClr val="accent2">
                    <a:lumMod val="50000"/>
                  </a:schemeClr>
                </a:solidFill>
                <a:latin typeface="Comic Sans MS" panose="030F0702030302020204" pitchFamily="66" charset="0"/>
              </a:rPr>
              <a:t>Maths</a:t>
            </a:r>
          </a:p>
          <a:p>
            <a:r>
              <a:rPr lang="en-GB" sz="1500" dirty="0">
                <a:solidFill>
                  <a:schemeClr val="accent2">
                    <a:lumMod val="50000"/>
                  </a:schemeClr>
                </a:solidFill>
                <a:latin typeface="Comic Sans MS" panose="030F0702030302020204" pitchFamily="66" charset="0"/>
              </a:rPr>
              <a:t>This term, we will focus on place value, addition and subtraction and finally, Geometry. All children will learn new mathematical concepts using physical equipment (manipulatives) and pictorial representations before progressing to the abstract stage.</a:t>
            </a:r>
          </a:p>
        </p:txBody>
      </p:sp>
      <p:sp>
        <p:nvSpPr>
          <p:cNvPr id="9" name="TextBox 8">
            <a:extLst>
              <a:ext uri="{FF2B5EF4-FFF2-40B4-BE49-F238E27FC236}">
                <a16:creationId xmlns:a16="http://schemas.microsoft.com/office/drawing/2014/main" id="{D1B573AA-C58F-E8ED-BBE1-22970FF7F157}"/>
              </a:ext>
            </a:extLst>
          </p:cNvPr>
          <p:cNvSpPr txBox="1"/>
          <p:nvPr/>
        </p:nvSpPr>
        <p:spPr>
          <a:xfrm>
            <a:off x="213820" y="2636912"/>
            <a:ext cx="8064896" cy="1246495"/>
          </a:xfrm>
          <a:prstGeom prst="rect">
            <a:avLst/>
          </a:prstGeom>
          <a:noFill/>
        </p:spPr>
        <p:txBody>
          <a:bodyPr wrap="square">
            <a:spAutoFit/>
          </a:bodyPr>
          <a:lstStyle/>
          <a:p>
            <a:r>
              <a:rPr lang="en-GB" sz="1500" b="1" u="sng" dirty="0">
                <a:solidFill>
                  <a:schemeClr val="accent2">
                    <a:lumMod val="50000"/>
                  </a:schemeClr>
                </a:solidFill>
                <a:latin typeface="Comic Sans MS" panose="030F0702030302020204" pitchFamily="66" charset="0"/>
              </a:rPr>
              <a:t>English</a:t>
            </a:r>
          </a:p>
          <a:p>
            <a:r>
              <a:rPr lang="en-GB" sz="1500" dirty="0">
                <a:solidFill>
                  <a:schemeClr val="accent2">
                    <a:lumMod val="50000"/>
                  </a:schemeClr>
                </a:solidFill>
                <a:latin typeface="Comic Sans MS" panose="030F0702030302020204" pitchFamily="66" charset="0"/>
              </a:rPr>
              <a:t>In English, we will be using a range of texts to delve further into our theme. We will explore </a:t>
            </a:r>
            <a:r>
              <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We will explore </a:t>
            </a:r>
            <a:r>
              <a:rPr lang="en-GB" sz="1500" b="1" i="1"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Superkid</a:t>
            </a:r>
            <a:r>
              <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by Clare Freeman and </a:t>
            </a:r>
            <a:r>
              <a:rPr lang="en-GB" sz="1500" b="1" i="1" dirty="0" err="1">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Supertato</a:t>
            </a:r>
            <a:r>
              <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by Sue </a:t>
            </a:r>
            <a:r>
              <a:rPr lang="en-GB" sz="1500" dirty="0" err="1">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Hendra</a:t>
            </a:r>
            <a:r>
              <a:rPr lang="en-GB" sz="1500" dirty="0" err="1">
                <a:solidFill>
                  <a:schemeClr val="accent2">
                    <a:lumMod val="50000"/>
                  </a:schemeClr>
                </a:solidFill>
                <a:latin typeface="Comic Sans MS" panose="030F0702030302020204" pitchFamily="66" charset="0"/>
              </a:rPr>
              <a:t>in</a:t>
            </a:r>
            <a:r>
              <a:rPr lang="en-GB" sz="1500" dirty="0">
                <a:solidFill>
                  <a:schemeClr val="accent2">
                    <a:lumMod val="50000"/>
                  </a:schemeClr>
                </a:solidFill>
                <a:latin typeface="Comic Sans MS" panose="030F0702030302020204" pitchFamily="66" charset="0"/>
              </a:rPr>
              <a:t> greater depth to support our narrative story writing. We will also be studying poetry and writing our own poems to expand creativity in literacy.</a:t>
            </a:r>
          </a:p>
        </p:txBody>
      </p:sp>
      <p:sp>
        <p:nvSpPr>
          <p:cNvPr id="11" name="TextBox 10">
            <a:extLst>
              <a:ext uri="{FF2B5EF4-FFF2-40B4-BE49-F238E27FC236}">
                <a16:creationId xmlns:a16="http://schemas.microsoft.com/office/drawing/2014/main" id="{63A87071-54EA-E030-5C65-AD8438A7FC7E}"/>
              </a:ext>
            </a:extLst>
          </p:cNvPr>
          <p:cNvSpPr txBox="1"/>
          <p:nvPr/>
        </p:nvSpPr>
        <p:spPr>
          <a:xfrm>
            <a:off x="189756" y="4018737"/>
            <a:ext cx="3600400" cy="1938992"/>
          </a:xfrm>
          <a:prstGeom prst="rect">
            <a:avLst/>
          </a:prstGeom>
          <a:noFill/>
        </p:spPr>
        <p:txBody>
          <a:bodyPr wrap="square">
            <a:spAutoFit/>
          </a:bodyPr>
          <a:lstStyle/>
          <a:p>
            <a:r>
              <a:rPr lang="en-US" sz="1500" b="1" u="sng" dirty="0">
                <a:solidFill>
                  <a:schemeClr val="accent2">
                    <a:lumMod val="50000"/>
                  </a:schemeClr>
                </a:solidFill>
                <a:latin typeface="Comic Sans MS" panose="030F0702030302020204" pitchFamily="66" charset="0"/>
              </a:rPr>
              <a:t>Science</a:t>
            </a:r>
            <a:endParaRPr lang="en-GB" sz="1500" dirty="0">
              <a:solidFill>
                <a:schemeClr val="accent2">
                  <a:lumMod val="50000"/>
                </a:schemeClr>
              </a:solidFill>
              <a:latin typeface="Comic Sans MS" panose="030F0702030302020204" pitchFamily="66" charset="0"/>
            </a:endParaRPr>
          </a:p>
          <a:p>
            <a:r>
              <a:rPr lang="en-US" sz="1500" dirty="0">
                <a:solidFill>
                  <a:schemeClr val="accent2">
                    <a:lumMod val="50000"/>
                  </a:schemeClr>
                </a:solidFill>
                <a:latin typeface="Comic Sans MS" panose="030F0702030302020204" pitchFamily="66" charset="0"/>
              </a:rPr>
              <a:t>This term, children will be learning about animals, including humans. Pupils will learn about lifecycles of animals and humans and what living things need to survive. We will also study the four seasons to expand our knowledge of the changes that take place.</a:t>
            </a:r>
            <a:endParaRPr lang="en-GB" sz="1500" dirty="0">
              <a:solidFill>
                <a:schemeClr val="accent2">
                  <a:lumMod val="50000"/>
                </a:schemeClr>
              </a:solidFill>
              <a:latin typeface="Comic Sans MS" panose="030F0702030302020204" pitchFamily="66" charset="0"/>
            </a:endParaRPr>
          </a:p>
        </p:txBody>
      </p:sp>
      <p:sp>
        <p:nvSpPr>
          <p:cNvPr id="15" name="TextBox 14">
            <a:extLst>
              <a:ext uri="{FF2B5EF4-FFF2-40B4-BE49-F238E27FC236}">
                <a16:creationId xmlns:a16="http://schemas.microsoft.com/office/drawing/2014/main" id="{81B3E8C1-64F7-BBCF-0113-F6A2EA9814A8}"/>
              </a:ext>
            </a:extLst>
          </p:cNvPr>
          <p:cNvSpPr txBox="1"/>
          <p:nvPr/>
        </p:nvSpPr>
        <p:spPr>
          <a:xfrm>
            <a:off x="3862164" y="4005064"/>
            <a:ext cx="4619530" cy="2169825"/>
          </a:xfrm>
          <a:prstGeom prst="rect">
            <a:avLst/>
          </a:prstGeom>
          <a:noFill/>
        </p:spPr>
        <p:txBody>
          <a:bodyPr wrap="square">
            <a:spAutoFit/>
          </a:bodyPr>
          <a:lstStyle/>
          <a:p>
            <a:pPr>
              <a:spcAft>
                <a:spcPts val="1000"/>
              </a:spcAft>
              <a:buNone/>
            </a:pPr>
            <a:r>
              <a:rPr lang="en-US" sz="1500" b="1" u="sng" dirty="0">
                <a:solidFill>
                  <a:schemeClr val="accent2">
                    <a:lumMod val="50000"/>
                  </a:schemeClr>
                </a:solidFill>
                <a:latin typeface="Comic Sans MS" panose="030F0702030302020204" pitchFamily="66" charset="0"/>
              </a:rPr>
              <a:t>Class Worship &amp; Religious Education</a:t>
            </a:r>
            <a:r>
              <a:rPr lang="en-GB" sz="1500" b="1" u="sng" dirty="0">
                <a:solidFill>
                  <a:schemeClr val="accent2">
                    <a:lumMod val="50000"/>
                  </a:schemeClr>
                </a:solidFill>
                <a:latin typeface="Comic Sans MS" panose="030F0702030302020204" pitchFamily="66" charset="0"/>
              </a:rPr>
              <a:t>                                                          </a:t>
            </a:r>
            <a:r>
              <a:rPr lang="en-US" sz="1500" dirty="0">
                <a:solidFill>
                  <a:schemeClr val="accent2">
                    <a:lumMod val="50000"/>
                  </a:schemeClr>
                </a:solidFill>
                <a:latin typeface="Comic Sans MS" panose="030F0702030302020204" pitchFamily="66" charset="0"/>
              </a:rPr>
              <a:t>Our days always contain interactive Class Worship, a prayer or elements of learning taken from the new statutory curriculum subject: Relationships &amp; Health Education curriculum. Our Christian Value for this half-term is love. In RE this half term, pupils will be exploring what Christians believe God is like. We will read and learn about the parable of the Lost Son.</a:t>
            </a:r>
            <a:endParaRPr lang="en-GB" sz="1500"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35978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A59A1-DF6A-571D-26D4-C0A236156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F5800-7978-BABF-BBEE-2F1E58C245B3}"/>
              </a:ext>
            </a:extLst>
          </p:cNvPr>
          <p:cNvSpPr>
            <a:spLocks noGrp="1"/>
          </p:cNvSpPr>
          <p:nvPr>
            <p:ph type="title"/>
          </p:nvPr>
        </p:nvSpPr>
        <p:spPr>
          <a:xfrm>
            <a:off x="1481675" y="1158358"/>
            <a:ext cx="10157354" cy="688504"/>
          </a:xfrm>
        </p:spPr>
        <p:txBody>
          <a:bodyPr rtlCol="0">
            <a:normAutofit/>
          </a:bodyPr>
          <a:lstStyle/>
          <a:p>
            <a:r>
              <a:rPr lang="en-GB" dirty="0"/>
              <a:t>Autumn Term learning </a:t>
            </a:r>
            <a:r>
              <a:rPr lang="en-GB" sz="2200" dirty="0"/>
              <a:t>(cont.)</a:t>
            </a:r>
          </a:p>
        </p:txBody>
      </p:sp>
      <p:pic>
        <p:nvPicPr>
          <p:cNvPr id="4" name="Picture 3">
            <a:extLst>
              <a:ext uri="{FF2B5EF4-FFF2-40B4-BE49-F238E27FC236}">
                <a16:creationId xmlns:a16="http://schemas.microsoft.com/office/drawing/2014/main" id="{EBD9C3AB-BB7D-34A0-780B-DAC9C23087B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
        <p:nvSpPr>
          <p:cNvPr id="7" name="TextBox 6">
            <a:extLst>
              <a:ext uri="{FF2B5EF4-FFF2-40B4-BE49-F238E27FC236}">
                <a16:creationId xmlns:a16="http://schemas.microsoft.com/office/drawing/2014/main" id="{77F70311-0F17-26DA-12A5-27186EC3A7C2}"/>
              </a:ext>
            </a:extLst>
          </p:cNvPr>
          <p:cNvSpPr txBox="1"/>
          <p:nvPr/>
        </p:nvSpPr>
        <p:spPr>
          <a:xfrm>
            <a:off x="3754223" y="1924393"/>
            <a:ext cx="3960440" cy="2993640"/>
          </a:xfrm>
          <a:prstGeom prst="rect">
            <a:avLst/>
          </a:prstGeom>
          <a:noFill/>
        </p:spPr>
        <p:txBody>
          <a:bodyPr wrap="square">
            <a:spAutoFit/>
          </a:bodyPr>
          <a:lstStyle/>
          <a:p>
            <a:pPr>
              <a:lnSpc>
                <a:spcPct val="115000"/>
              </a:lnSpc>
              <a:spcAft>
                <a:spcPts val="1000"/>
              </a:spcAft>
            </a:pPr>
            <a:r>
              <a:rPr lang="en-US" sz="1500" b="1" u="sng"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Art and Design                                                                                             </a:t>
            </a:r>
            <a:r>
              <a:rPr lang="en-GB" sz="1500" dirty="0">
                <a:solidFill>
                  <a:schemeClr val="accent2">
                    <a:lumMod val="50000"/>
                  </a:schemeClr>
                </a:solidFill>
                <a:effectLst/>
                <a:latin typeface="Comic Sans MS" panose="030F0702030302020204" pitchFamily="66" charset="0"/>
                <a:ea typeface="Times New Roman" panose="02020603050405020304" pitchFamily="18" charset="0"/>
              </a:rPr>
              <a:t>This term, pupils will study pop art and Andy Warhol. We will creat</a:t>
            </a:r>
            <a:r>
              <a:rPr lang="en-GB" sz="1500" dirty="0">
                <a:solidFill>
                  <a:schemeClr val="accent2">
                    <a:lumMod val="50000"/>
                  </a:schemeClr>
                </a:solidFill>
                <a:latin typeface="Comic Sans MS" panose="030F0702030302020204" pitchFamily="66" charset="0"/>
                <a:ea typeface="Times New Roman" panose="02020603050405020304" pitchFamily="18" charset="0"/>
              </a:rPr>
              <a:t>e our own brightly coloured pop art pieces. </a:t>
            </a:r>
            <a:r>
              <a:rPr lang="en-GB" sz="1500" dirty="0">
                <a:solidFill>
                  <a:schemeClr val="accent2">
                    <a:lumMod val="50000"/>
                  </a:schemeClr>
                </a:solidFill>
                <a:effectLst/>
                <a:latin typeface="Comic Sans MS" panose="030F0702030302020204" pitchFamily="66" charset="0"/>
                <a:ea typeface="Times New Roman" panose="02020603050405020304" pitchFamily="18" charset="0"/>
              </a:rPr>
              <a:t>In DT, pupils will look at structures and bridges. This will link well with the topic of journeys; the children will learn to make their own bridges using a variety of materials. They will then test them with various weight to test stability and strength.</a:t>
            </a:r>
            <a:endParaRPr lang="en-GB" sz="1500" dirty="0">
              <a:solidFill>
                <a:schemeClr val="accent2">
                  <a:lumMod val="50000"/>
                </a:schemeClr>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19D1C9E-4587-258C-D670-00E1EAD48851}"/>
              </a:ext>
            </a:extLst>
          </p:cNvPr>
          <p:cNvSpPr txBox="1"/>
          <p:nvPr/>
        </p:nvSpPr>
        <p:spPr>
          <a:xfrm>
            <a:off x="7724471" y="2872915"/>
            <a:ext cx="3914558" cy="2060692"/>
          </a:xfrm>
          <a:prstGeom prst="rect">
            <a:avLst/>
          </a:prstGeom>
          <a:noFill/>
        </p:spPr>
        <p:txBody>
          <a:bodyPr wrap="square">
            <a:spAutoFit/>
          </a:bodyPr>
          <a:lstStyle/>
          <a:p>
            <a:pPr algn="just">
              <a:lnSpc>
                <a:spcPct val="115000"/>
              </a:lnSpc>
              <a:spcAft>
                <a:spcPts val="1000"/>
              </a:spcAft>
              <a:buNone/>
            </a:pPr>
            <a:r>
              <a:rPr lang="en-US" sz="1500" b="1" u="sng"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Computing</a:t>
            </a:r>
            <a:endPar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a:p>
            <a:pPr algn="just">
              <a:lnSpc>
                <a:spcPct val="115000"/>
              </a:lnSpc>
              <a:spcAft>
                <a:spcPts val="1000"/>
              </a:spcAft>
              <a:buNone/>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We will continue to use Purple Mash as a comprehensive educational learning tool. Your child will be doing some further work on coding and algorithms.  The principles of online safety will be integral throughout.</a:t>
            </a:r>
            <a:endPar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E61BD38-012B-1475-1D4A-9B02AC45BD69}"/>
              </a:ext>
            </a:extLst>
          </p:cNvPr>
          <p:cNvSpPr txBox="1"/>
          <p:nvPr/>
        </p:nvSpPr>
        <p:spPr>
          <a:xfrm>
            <a:off x="8012361" y="325656"/>
            <a:ext cx="4176464" cy="2192331"/>
          </a:xfrm>
          <a:prstGeom prst="rect">
            <a:avLst/>
          </a:prstGeom>
          <a:noFill/>
        </p:spPr>
        <p:txBody>
          <a:bodyPr wrap="square">
            <a:spAutoFit/>
          </a:bodyPr>
          <a:lstStyle/>
          <a:p>
            <a:pPr algn="just">
              <a:lnSpc>
                <a:spcPct val="115000"/>
              </a:lnSpc>
              <a:spcAft>
                <a:spcPts val="1000"/>
              </a:spcAft>
              <a:buNone/>
            </a:pPr>
            <a:r>
              <a:rPr lang="en-US" sz="1500" b="1" u="sng"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RHE</a:t>
            </a:r>
            <a:r>
              <a:rPr lang="en-GB" sz="1500" b="1" u="sng" dirty="0">
                <a:solidFill>
                  <a:schemeClr val="accent2">
                    <a:lumMod val="50000"/>
                  </a:schemeClr>
                </a:solidFill>
                <a:latin typeface="Comic Sans MS" panose="030F0702030302020204" pitchFamily="66" charset="0"/>
                <a:ea typeface="Times New Roman" panose="02020603050405020304" pitchFamily="18" charset="0"/>
                <a:cs typeface="Times New Roman" panose="02020603050405020304" pitchFamily="18" charset="0"/>
              </a:rPr>
              <a:t>                                                                                                    </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Year 2 pupils will be learning about physical health and wellbeing. We will discuss ways to keep themselves safe within the home (inc. online) and outdoors. We will also focus on The Colour Monster book, this explores feelings, emotions and how to manage them.   </a:t>
            </a:r>
            <a:endPar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2F8A3C1B-D87A-BCB1-B24D-D650C28278EB}"/>
              </a:ext>
            </a:extLst>
          </p:cNvPr>
          <p:cNvSpPr txBox="1"/>
          <p:nvPr/>
        </p:nvSpPr>
        <p:spPr>
          <a:xfrm>
            <a:off x="0" y="2632666"/>
            <a:ext cx="3744416" cy="3918893"/>
          </a:xfrm>
          <a:prstGeom prst="rect">
            <a:avLst/>
          </a:prstGeom>
          <a:noFill/>
        </p:spPr>
        <p:txBody>
          <a:bodyPr wrap="square">
            <a:spAutoFit/>
          </a:bodyPr>
          <a:lstStyle/>
          <a:p>
            <a:pPr>
              <a:lnSpc>
                <a:spcPct val="115000"/>
              </a:lnSpc>
              <a:spcAft>
                <a:spcPts val="1000"/>
              </a:spcAft>
            </a:pPr>
            <a:r>
              <a:rPr lang="en-US" sz="1500" b="1" u="sng"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History and Geography                                                                                                 </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In our history sessions, we will learning about ‘superheroes’ throughout history and what makes them a hero. We will study influential figures, including Martin Luther King Jr and Emmeline Pankhurst.  In geography, we will  learn basic geographical vocabulary to refer to key physical features using maps. We will learn how to understand maps and keys.  We will also learn about the UK and the countries and capital cities within. </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buNone/>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a:t>
            </a:r>
            <a:endParaRPr lang="en-GB"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49DC13EA-0790-93E0-5565-70BA9F70530D}"/>
              </a:ext>
            </a:extLst>
          </p:cNvPr>
          <p:cNvSpPr txBox="1"/>
          <p:nvPr/>
        </p:nvSpPr>
        <p:spPr>
          <a:xfrm>
            <a:off x="4034973" y="4960978"/>
            <a:ext cx="5441289" cy="1477328"/>
          </a:xfrm>
          <a:prstGeom prst="rect">
            <a:avLst/>
          </a:prstGeom>
          <a:noFill/>
        </p:spPr>
        <p:txBody>
          <a:bodyPr wrap="square">
            <a:spAutoFit/>
          </a:bodyPr>
          <a:lstStyle/>
          <a:p>
            <a:pPr algn="just">
              <a:buNone/>
            </a:pPr>
            <a:r>
              <a:rPr lang="en-GB" sz="1500" b="1" u="sng" dirty="0">
                <a:solidFill>
                  <a:schemeClr val="accent2">
                    <a:lumMod val="50000"/>
                  </a:schemeClr>
                </a:solidFill>
                <a:effectLst/>
                <a:latin typeface="Comic Sans MS" panose="030F0702030302020204" pitchFamily="66" charset="0"/>
              </a:rPr>
              <a:t>Music</a:t>
            </a:r>
            <a:endParaRPr lang="en-GB" sz="1500" u="sng" dirty="0">
              <a:solidFill>
                <a:schemeClr val="accent2">
                  <a:lumMod val="50000"/>
                </a:schemeClr>
              </a:solidFill>
              <a:effectLst/>
              <a:latin typeface="Comic Sans MS" panose="030F0702030302020204" pitchFamily="66" charset="0"/>
            </a:endParaRPr>
          </a:p>
          <a:p>
            <a:pPr algn="just"/>
            <a:r>
              <a:rPr lang="en-GB" sz="1500" u="none" strike="noStrike" dirty="0">
                <a:solidFill>
                  <a:schemeClr val="accent2">
                    <a:lumMod val="50000"/>
                  </a:schemeClr>
                </a:solidFill>
                <a:effectLst/>
                <a:latin typeface="Comic Sans MS" panose="030F0702030302020204" pitchFamily="66" charset="0"/>
              </a:rPr>
              <a:t>Pupils will explore pulse, rhythm and pitch. They will use their voices to sing songs, chant rhymes and use their creativity to compose their own songs and chants.  We then hope to perform at our Showcase class assembly later in the term.</a:t>
            </a:r>
            <a:endParaRPr lang="en-GB" sz="1500" u="sng" dirty="0">
              <a:solidFill>
                <a:schemeClr val="accent2">
                  <a:lumMod val="50000"/>
                </a:schemeClr>
              </a:solidFill>
              <a:effectLst/>
              <a:latin typeface="Comic Sans MS" panose="030F0702030302020204" pitchFamily="66" charset="0"/>
            </a:endParaRPr>
          </a:p>
        </p:txBody>
      </p:sp>
    </p:spTree>
    <p:extLst>
      <p:ext uri="{BB962C8B-B14F-4D97-AF65-F5344CB8AC3E}">
        <p14:creationId xmlns:p14="http://schemas.microsoft.com/office/powerpoint/2010/main" val="1346801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r>
              <a:rPr lang="en-GB" dirty="0"/>
              <a:t>Australia</a:t>
            </a:r>
            <a:r>
              <a:rPr lang="en-GB" spc="-114" dirty="0"/>
              <a:t> </a:t>
            </a:r>
            <a:r>
              <a:rPr lang="en-GB" dirty="0"/>
              <a:t>Class</a:t>
            </a:r>
            <a:r>
              <a:rPr lang="en-GB" spc="-100" dirty="0"/>
              <a:t> </a:t>
            </a:r>
            <a:br>
              <a:rPr lang="en-GB" spc="-100" dirty="0"/>
            </a:br>
            <a:r>
              <a:rPr lang="en-GB" spc="-10" dirty="0"/>
              <a:t>Numbots </a:t>
            </a:r>
            <a:r>
              <a:rPr lang="en-GB" dirty="0"/>
              <a:t>and</a:t>
            </a:r>
            <a:r>
              <a:rPr lang="en-GB" spc="-90" dirty="0"/>
              <a:t> </a:t>
            </a:r>
            <a:r>
              <a:rPr lang="en-GB" spc="-10" dirty="0"/>
              <a:t>TTRockStars</a:t>
            </a:r>
            <a:endParaRPr lang="en-GB" dirty="0"/>
          </a:p>
        </p:txBody>
      </p:sp>
      <p:sp>
        <p:nvSpPr>
          <p:cNvPr id="3" name="Content Placeholder 2"/>
          <p:cNvSpPr>
            <a:spLocks noGrp="1"/>
          </p:cNvSpPr>
          <p:nvPr>
            <p:ph idx="1"/>
          </p:nvPr>
        </p:nvSpPr>
        <p:spPr/>
        <p:txBody>
          <a:bodyPr rtlCol="0">
            <a:normAutofit fontScale="92500"/>
          </a:bodyPr>
          <a:lstStyle/>
          <a:p>
            <a:pPr marL="355600" marR="5080" indent="-343535">
              <a:lnSpc>
                <a:spcPct val="102000"/>
              </a:lnSpc>
              <a:spcBef>
                <a:spcPts val="55"/>
              </a:spcBef>
              <a:buFont typeface="Wingdings" panose="05000000000000000000" pitchFamily="2" charset="2"/>
              <a:buChar char="q"/>
              <a:tabLst>
                <a:tab pos="355600" algn="l"/>
              </a:tabLst>
            </a:pPr>
            <a:r>
              <a:rPr lang="en-GB" dirty="0">
                <a:solidFill>
                  <a:schemeClr val="accent2">
                    <a:lumMod val="50000"/>
                  </a:schemeClr>
                </a:solidFill>
                <a:latin typeface="Comic Sans MS" panose="030F0702030302020204" pitchFamily="66" charset="0"/>
              </a:rPr>
              <a:t>By</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4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end</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of</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year</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2</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children</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need</a:t>
            </a:r>
            <a:r>
              <a:rPr lang="en-GB" spc="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to</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know</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at</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least</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their</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2,</a:t>
            </a:r>
            <a:r>
              <a:rPr lang="en-GB" spc="-20" dirty="0">
                <a:solidFill>
                  <a:schemeClr val="accent2">
                    <a:lumMod val="50000"/>
                  </a:schemeClr>
                </a:solidFill>
                <a:latin typeface="Comic Sans MS" panose="030F0702030302020204" pitchFamily="66" charset="0"/>
              </a:rPr>
              <a:t> </a:t>
            </a:r>
            <a:r>
              <a:rPr lang="en-GB" spc="-50" dirty="0">
                <a:solidFill>
                  <a:schemeClr val="accent2">
                    <a:lumMod val="50000"/>
                  </a:schemeClr>
                </a:solidFill>
                <a:latin typeface="Comic Sans MS" panose="030F0702030302020204" pitchFamily="66" charset="0"/>
              </a:rPr>
              <a:t>5 </a:t>
            </a:r>
            <a:r>
              <a:rPr lang="en-GB" dirty="0">
                <a:solidFill>
                  <a:schemeClr val="accent2">
                    <a:lumMod val="50000"/>
                  </a:schemeClr>
                </a:solidFill>
                <a:latin typeface="Comic Sans MS" panose="030F0702030302020204" pitchFamily="66" charset="0"/>
              </a:rPr>
              <a:t>and</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10</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multiplication</a:t>
            </a:r>
            <a:r>
              <a:rPr lang="en-GB" spc="-5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and</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division</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facts</a:t>
            </a:r>
            <a:r>
              <a:rPr lang="en-GB" spc="-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once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these</a:t>
            </a:r>
            <a:r>
              <a:rPr lang="en-GB" spc="-15"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are </a:t>
            </a:r>
            <a:r>
              <a:rPr lang="en-GB" dirty="0">
                <a:solidFill>
                  <a:schemeClr val="accent2">
                    <a:lumMod val="50000"/>
                  </a:schemeClr>
                </a:solidFill>
                <a:latin typeface="Comic Sans MS" panose="030F0702030302020204" pitchFamily="66" charset="0"/>
              </a:rPr>
              <a:t>mastered,</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they</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will</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move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onto</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3,</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4,</a:t>
            </a:r>
            <a:r>
              <a:rPr lang="en-GB" spc="-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6</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and </a:t>
            </a:r>
            <a:r>
              <a:rPr lang="en-GB" spc="-25" dirty="0">
                <a:solidFill>
                  <a:schemeClr val="accent2">
                    <a:lumMod val="50000"/>
                  </a:schemeClr>
                </a:solidFill>
                <a:latin typeface="Comic Sans MS" panose="030F0702030302020204" pitchFamily="66" charset="0"/>
              </a:rPr>
              <a:t>8.</a:t>
            </a:r>
          </a:p>
          <a:p>
            <a:pPr marL="12065" marR="5080" indent="0">
              <a:lnSpc>
                <a:spcPct val="102000"/>
              </a:lnSpc>
              <a:spcBef>
                <a:spcPts val="55"/>
              </a:spcBef>
              <a:buNone/>
              <a:tabLst>
                <a:tab pos="355600" algn="l"/>
              </a:tabLst>
            </a:pPr>
            <a:endParaRPr lang="en-GB" spc="-25" dirty="0">
              <a:solidFill>
                <a:schemeClr val="accent2">
                  <a:lumMod val="50000"/>
                </a:schemeClr>
              </a:solidFill>
              <a:latin typeface="Comic Sans MS" panose="030F0702030302020204" pitchFamily="66" charset="0"/>
            </a:endParaRPr>
          </a:p>
          <a:p>
            <a:pPr marL="355600" indent="-342900">
              <a:lnSpc>
                <a:spcPct val="100000"/>
              </a:lnSpc>
              <a:spcBef>
                <a:spcPts val="525"/>
              </a:spcBef>
              <a:buFont typeface="Wingdings" panose="05000000000000000000" pitchFamily="2" charset="2"/>
              <a:buChar char="q"/>
              <a:tabLst>
                <a:tab pos="355600" algn="l"/>
              </a:tabLst>
            </a:pPr>
            <a:r>
              <a:rPr lang="en-GB" dirty="0">
                <a:solidFill>
                  <a:schemeClr val="accent2">
                    <a:lumMod val="50000"/>
                  </a:schemeClr>
                </a:solidFill>
                <a:latin typeface="Comic Sans MS" panose="030F0702030302020204" pitchFamily="66" charset="0"/>
              </a:rPr>
              <a:t>Number</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bonds</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to</a:t>
            </a:r>
            <a:r>
              <a:rPr lang="en-GB" spc="-20"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100</a:t>
            </a:r>
          </a:p>
          <a:p>
            <a:pPr marL="12700" indent="0">
              <a:lnSpc>
                <a:spcPct val="100000"/>
              </a:lnSpc>
              <a:spcBef>
                <a:spcPts val="525"/>
              </a:spcBef>
              <a:buNone/>
              <a:tabLst>
                <a:tab pos="355600" algn="l"/>
              </a:tabLst>
            </a:pPr>
            <a:endParaRPr lang="en-GB" spc="-25" dirty="0">
              <a:solidFill>
                <a:schemeClr val="accent2">
                  <a:lumMod val="50000"/>
                </a:schemeClr>
              </a:solidFill>
              <a:latin typeface="Comic Sans MS" panose="030F0702030302020204" pitchFamily="66" charset="0"/>
            </a:endParaRPr>
          </a:p>
          <a:p>
            <a:pPr marL="355600" marR="503555" indent="-343535">
              <a:lnSpc>
                <a:spcPct val="102000"/>
              </a:lnSpc>
              <a:spcBef>
                <a:spcPts val="484"/>
              </a:spcBef>
              <a:buFont typeface="Wingdings" panose="05000000000000000000" pitchFamily="2" charset="2"/>
              <a:buChar char="q"/>
              <a:tabLst>
                <a:tab pos="355600" algn="l"/>
              </a:tabLst>
            </a:pPr>
            <a:r>
              <a:rPr lang="en-GB" dirty="0">
                <a:solidFill>
                  <a:schemeClr val="accent2">
                    <a:lumMod val="50000"/>
                  </a:schemeClr>
                </a:solidFill>
                <a:latin typeface="Comic Sans MS" panose="030F0702030302020204" pitchFamily="66" charset="0"/>
              </a:rPr>
              <a:t>TTRockstars</a:t>
            </a:r>
            <a:r>
              <a:rPr lang="en-GB" spc="-5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and</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Numbots</a:t>
            </a:r>
            <a:r>
              <a:rPr lang="en-GB" spc="-4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logins</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at</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back</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of</a:t>
            </a:r>
            <a:r>
              <a:rPr lang="en-GB" spc="-25" dirty="0">
                <a:solidFill>
                  <a:schemeClr val="accent2">
                    <a:lumMod val="50000"/>
                  </a:schemeClr>
                </a:solidFill>
                <a:latin typeface="Comic Sans MS" panose="030F0702030302020204" pitchFamily="66" charset="0"/>
              </a:rPr>
              <a:t> </a:t>
            </a:r>
            <a:r>
              <a:rPr lang="en-GB" spc="-10" dirty="0">
                <a:solidFill>
                  <a:schemeClr val="accent2">
                    <a:lumMod val="50000"/>
                  </a:schemeClr>
                </a:solidFill>
                <a:latin typeface="Comic Sans MS" panose="030F0702030302020204" pitchFamily="66" charset="0"/>
              </a:rPr>
              <a:t>Reading </a:t>
            </a:r>
            <a:r>
              <a:rPr lang="en-GB" dirty="0">
                <a:solidFill>
                  <a:schemeClr val="accent2">
                    <a:lumMod val="50000"/>
                  </a:schemeClr>
                </a:solidFill>
                <a:latin typeface="Comic Sans MS" panose="030F0702030302020204" pitchFamily="66" charset="0"/>
              </a:rPr>
              <a:t>Records</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any</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problems,</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please</a:t>
            </a:r>
            <a:r>
              <a:rPr lang="en-GB" spc="-1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come</a:t>
            </a:r>
            <a:r>
              <a:rPr lang="en-GB" spc="-4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and</a:t>
            </a:r>
            <a:r>
              <a:rPr lang="en-GB" spc="-1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see</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or</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email</a:t>
            </a:r>
            <a:r>
              <a:rPr lang="en-GB" spc="-20" dirty="0">
                <a:solidFill>
                  <a:schemeClr val="accent2">
                    <a:lumMod val="50000"/>
                  </a:schemeClr>
                </a:solidFill>
                <a:latin typeface="Comic Sans MS" panose="030F0702030302020204" pitchFamily="66" charset="0"/>
              </a:rPr>
              <a:t> </a:t>
            </a:r>
            <a:r>
              <a:rPr lang="en-GB" spc="-25" dirty="0">
                <a:solidFill>
                  <a:schemeClr val="accent2">
                    <a:lumMod val="50000"/>
                  </a:schemeClr>
                </a:solidFill>
                <a:latin typeface="Comic Sans MS" panose="030F0702030302020204" pitchFamily="66" charset="0"/>
              </a:rPr>
              <a:t>me.</a:t>
            </a:r>
          </a:p>
          <a:p>
            <a:pPr marL="12065" marR="503555" indent="0">
              <a:lnSpc>
                <a:spcPct val="102000"/>
              </a:lnSpc>
              <a:spcBef>
                <a:spcPts val="484"/>
              </a:spcBef>
              <a:buNone/>
              <a:tabLst>
                <a:tab pos="355600" algn="l"/>
              </a:tabLst>
            </a:pPr>
            <a:endParaRPr lang="en-GB" spc="-25" dirty="0">
              <a:solidFill>
                <a:schemeClr val="accent2">
                  <a:lumMod val="50000"/>
                </a:schemeClr>
              </a:solidFill>
              <a:latin typeface="Comic Sans MS" panose="030F0702030302020204" pitchFamily="66" charset="0"/>
            </a:endParaRPr>
          </a:p>
          <a:p>
            <a:pPr marL="355600" indent="-342900">
              <a:lnSpc>
                <a:spcPct val="100000"/>
              </a:lnSpc>
              <a:spcBef>
                <a:spcPts val="530"/>
              </a:spcBef>
              <a:buFont typeface="Wingdings" panose="05000000000000000000" pitchFamily="2" charset="2"/>
              <a:buChar char="q"/>
              <a:tabLst>
                <a:tab pos="355600" algn="l"/>
              </a:tabLst>
            </a:pPr>
            <a:r>
              <a:rPr lang="en-GB" dirty="0">
                <a:solidFill>
                  <a:schemeClr val="accent2">
                    <a:lumMod val="50000"/>
                  </a:schemeClr>
                </a:solidFill>
                <a:latin typeface="Comic Sans MS" panose="030F0702030302020204" pitchFamily="66" charset="0"/>
              </a:rPr>
              <a:t>Please</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can</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children</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practise</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at</a:t>
            </a:r>
            <a:r>
              <a:rPr lang="en-GB" spc="-2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home,</a:t>
            </a:r>
            <a:r>
              <a:rPr lang="en-GB" spc="-3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so</a:t>
            </a:r>
            <a:r>
              <a:rPr lang="en-GB" spc="-25"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these</a:t>
            </a:r>
            <a:r>
              <a:rPr lang="en-GB" spc="-30" dirty="0">
                <a:solidFill>
                  <a:schemeClr val="accent2">
                    <a:lumMod val="50000"/>
                  </a:schemeClr>
                </a:solidFill>
                <a:latin typeface="Comic Sans MS" panose="030F0702030302020204" pitchFamily="66" charset="0"/>
              </a:rPr>
              <a:t> </a:t>
            </a:r>
            <a:r>
              <a:rPr lang="en-GB" dirty="0">
                <a:solidFill>
                  <a:schemeClr val="accent2">
                    <a:lumMod val="50000"/>
                  </a:schemeClr>
                </a:solidFill>
                <a:latin typeface="Comic Sans MS" panose="030F0702030302020204" pitchFamily="66" charset="0"/>
              </a:rPr>
              <a:t>are</a:t>
            </a:r>
            <a:r>
              <a:rPr lang="en-GB" spc="-10" dirty="0">
                <a:solidFill>
                  <a:schemeClr val="accent2">
                    <a:lumMod val="50000"/>
                  </a:schemeClr>
                </a:solidFill>
                <a:latin typeface="Comic Sans MS" panose="030F0702030302020204" pitchFamily="66" charset="0"/>
              </a:rPr>
              <a:t> </a:t>
            </a:r>
          </a:p>
          <a:p>
            <a:pPr marL="12700" indent="0">
              <a:lnSpc>
                <a:spcPct val="100000"/>
              </a:lnSpc>
              <a:spcBef>
                <a:spcPts val="530"/>
              </a:spcBef>
              <a:buNone/>
              <a:tabLst>
                <a:tab pos="355600" algn="l"/>
              </a:tabLst>
            </a:pPr>
            <a:r>
              <a:rPr lang="en-GB" spc="-10" dirty="0">
                <a:solidFill>
                  <a:schemeClr val="accent2">
                    <a:lumMod val="50000"/>
                  </a:schemeClr>
                </a:solidFill>
                <a:latin typeface="Comic Sans MS" panose="030F0702030302020204" pitchFamily="66" charset="0"/>
              </a:rPr>
              <a:t>    embedded.</a:t>
            </a:r>
          </a:p>
        </p:txBody>
      </p:sp>
      <p:pic>
        <p:nvPicPr>
          <p:cNvPr id="4" name="Picture 3">
            <a:extLst>
              <a:ext uri="{FF2B5EF4-FFF2-40B4-BE49-F238E27FC236}">
                <a16:creationId xmlns:a16="http://schemas.microsoft.com/office/drawing/2014/main" id="{7DA2420F-3EEF-FF57-4AA1-369505A913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191722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296" y="188640"/>
            <a:ext cx="9517679" cy="1049235"/>
          </a:xfrm>
        </p:spPr>
        <p:txBody>
          <a:bodyPr rtlCol="0"/>
          <a:lstStyle/>
          <a:p>
            <a:r>
              <a:rPr lang="en-GB" dirty="0"/>
              <a:t>Dates</a:t>
            </a:r>
            <a:r>
              <a:rPr lang="en-GB" spc="-20" dirty="0"/>
              <a:t> </a:t>
            </a:r>
            <a:r>
              <a:rPr lang="en-GB" dirty="0"/>
              <a:t>to </a:t>
            </a:r>
            <a:r>
              <a:rPr lang="en-GB" spc="-10" dirty="0"/>
              <a:t>Remember - </a:t>
            </a:r>
            <a:r>
              <a:rPr lang="en-GB" sz="2200" spc="-10" dirty="0"/>
              <a:t>(Also check school’s website and newsletter                          				     for updates)</a:t>
            </a:r>
            <a:endParaRPr lang="en-GB" sz="2200" dirty="0"/>
          </a:p>
        </p:txBody>
      </p:sp>
      <p:pic>
        <p:nvPicPr>
          <p:cNvPr id="4" name="Picture 3">
            <a:extLst>
              <a:ext uri="{FF2B5EF4-FFF2-40B4-BE49-F238E27FC236}">
                <a16:creationId xmlns:a16="http://schemas.microsoft.com/office/drawing/2014/main" id="{908BD7BA-1FD7-81DC-8C02-2E4DA131BC6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
        <p:nvSpPr>
          <p:cNvPr id="5" name="object 3">
            <a:extLst>
              <a:ext uri="{FF2B5EF4-FFF2-40B4-BE49-F238E27FC236}">
                <a16:creationId xmlns:a16="http://schemas.microsoft.com/office/drawing/2014/main" id="{40C11485-84EE-68A7-D020-6DD002ABB43E}"/>
              </a:ext>
            </a:extLst>
          </p:cNvPr>
          <p:cNvSpPr txBox="1"/>
          <p:nvPr/>
        </p:nvSpPr>
        <p:spPr>
          <a:xfrm>
            <a:off x="1534296" y="1412776"/>
            <a:ext cx="10032724" cy="5014834"/>
          </a:xfrm>
          <a:prstGeom prst="rect">
            <a:avLst/>
          </a:prstGeom>
        </p:spPr>
        <p:txBody>
          <a:bodyPr vert="horz" wrap="square" lIns="0" tIns="13335" rIns="0" bIns="0" rtlCol="0">
            <a:spAutoFit/>
          </a:bodyPr>
          <a:lstStyle/>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Italy/Australia/India visit to St. Mary’s Church – Friday 9</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PTA AGM (all welcome) – Thursday 15</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 @ 3:30pm</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Individual School Photos – Friday 16</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 – full uniform please</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Superheroes Day – KS1 - Thursday 22</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nd</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 </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INSET DAY – Friday 23</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rd</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 </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Half-Term – Monday 26</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 Friday 30</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October</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Parent’s evenings (in school) – w/c: Monday 2</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nd</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November </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Australia Class Assembly - Thursday 5</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November @ 9am</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PTA Fireworks – Friday 6</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November @ 5:30pm</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KS1 Nativity – 8</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and 9</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December @ 2pm and 5pm</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KS1 Disco – Wednesday 16</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December 2025 (5pm)</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lnSpc>
                <a:spcPct val="115000"/>
              </a:lnSpc>
              <a:spcAft>
                <a:spcPts val="1000"/>
              </a:spcAft>
              <a:buFont typeface="Wingdings" panose="05000000000000000000" pitchFamily="2" charset="2"/>
              <a:buChar char="q"/>
            </a:pP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Christmas Jumper Day/Class parties/Last day of term – Friday 18</a:t>
            </a:r>
            <a:r>
              <a:rPr lang="en-US" sz="1500" baseline="300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th</a:t>
            </a:r>
            <a:r>
              <a:rPr lang="en-US" sz="1500" dirty="0">
                <a:solidFill>
                  <a:schemeClr val="accent2">
                    <a:lumMod val="50000"/>
                  </a:schemeClr>
                </a:solidFill>
                <a:effectLst/>
                <a:latin typeface="Comic Sans MS" panose="030F0702030302020204" pitchFamily="66" charset="0"/>
                <a:ea typeface="Times New Roman" panose="02020603050405020304" pitchFamily="18" charset="0"/>
                <a:cs typeface="Times New Roman" panose="02020603050405020304" pitchFamily="18" charset="0"/>
              </a:rPr>
              <a:t> December 2026</a:t>
            </a:r>
            <a:endParaRPr lang="en-GB" sz="1500" dirty="0">
              <a:solidFill>
                <a:schemeClr val="accent2">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a:buClr>
                <a:srgbClr val="0070C0"/>
              </a:buClr>
            </a:pPr>
            <a:endParaRPr lang="en-GB" sz="1800"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3714522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296" y="155977"/>
            <a:ext cx="9517679" cy="1049235"/>
          </a:xfrm>
        </p:spPr>
        <p:txBody>
          <a:bodyPr rtlCol="0"/>
          <a:lstStyle/>
          <a:p>
            <a:pPr rtl="0"/>
            <a:r>
              <a:rPr lang="en-GB" dirty="0"/>
              <a:t>Handwriting</a:t>
            </a:r>
          </a:p>
        </p:txBody>
      </p:sp>
      <p:sp>
        <p:nvSpPr>
          <p:cNvPr id="3" name="Content Placeholder 2"/>
          <p:cNvSpPr>
            <a:spLocks noGrp="1"/>
          </p:cNvSpPr>
          <p:nvPr>
            <p:ph idx="1"/>
          </p:nvPr>
        </p:nvSpPr>
        <p:spPr>
          <a:xfrm>
            <a:off x="1534296" y="2084736"/>
            <a:ext cx="10157354" cy="1439168"/>
          </a:xfrm>
        </p:spPr>
        <p:txBody>
          <a:bodyPr rtlCol="0"/>
          <a:lstStyle/>
          <a:p>
            <a:pPr marL="355600" marR="5080" indent="-342900">
              <a:lnSpc>
                <a:spcPct val="100000"/>
              </a:lnSpc>
              <a:spcBef>
                <a:spcPts val="105"/>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As</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school</a:t>
            </a:r>
            <a:r>
              <a:rPr lang="en-GB" spc="-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have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been</a:t>
            </a:r>
            <a:r>
              <a:rPr lang="en-GB" spc="-2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developing </a:t>
            </a:r>
            <a:r>
              <a:rPr lang="en-GB" dirty="0">
                <a:solidFill>
                  <a:schemeClr val="accent2">
                    <a:lumMod val="50000"/>
                  </a:schemeClr>
                </a:solidFill>
                <a:latin typeface="Comic Sans MS"/>
                <a:cs typeface="Comic Sans MS"/>
              </a:rPr>
              <a:t>our</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cursive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handwriting</a:t>
            </a:r>
            <a:r>
              <a:rPr lang="en-GB" spc="-6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policy,</a:t>
            </a:r>
            <a:r>
              <a:rPr lang="en-GB" spc="-4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which </a:t>
            </a:r>
            <a:r>
              <a:rPr lang="en-GB" dirty="0">
                <a:solidFill>
                  <a:schemeClr val="accent2">
                    <a:lumMod val="50000"/>
                  </a:schemeClr>
                </a:solidFill>
                <a:latin typeface="Comic Sans MS"/>
                <a:cs typeface="Comic Sans MS"/>
              </a:rPr>
              <a:t>has</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both</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lead</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ins</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lead</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outs.</a:t>
            </a:r>
            <a:r>
              <a:rPr lang="en-GB" spc="-10"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We </a:t>
            </a:r>
            <a:r>
              <a:rPr lang="en-GB" dirty="0">
                <a:solidFill>
                  <a:schemeClr val="accent2">
                    <a:lumMod val="50000"/>
                  </a:schemeClr>
                </a:solidFill>
                <a:latin typeface="Comic Sans MS"/>
                <a:cs typeface="Comic Sans MS"/>
              </a:rPr>
              <a:t>will</a:t>
            </a:r>
            <a:r>
              <a:rPr lang="en-GB" spc="-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practise</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handwriting</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every</a:t>
            </a:r>
            <a:r>
              <a:rPr lang="en-GB" spc="-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day </a:t>
            </a:r>
            <a:r>
              <a:rPr lang="en-GB" dirty="0">
                <a:solidFill>
                  <a:schemeClr val="accent2">
                    <a:lumMod val="50000"/>
                  </a:schemeClr>
                </a:solidFill>
                <a:latin typeface="Comic Sans MS"/>
                <a:cs typeface="Comic Sans MS"/>
              </a:rPr>
              <a:t>after</a:t>
            </a:r>
            <a:r>
              <a:rPr lang="en-GB" spc="-10" dirty="0">
                <a:solidFill>
                  <a:schemeClr val="accent2">
                    <a:lumMod val="50000"/>
                  </a:schemeClr>
                </a:solidFill>
                <a:latin typeface="Comic Sans MS"/>
                <a:cs typeface="Comic Sans MS"/>
              </a:rPr>
              <a:t> lunch.</a:t>
            </a:r>
            <a:endParaRPr lang="en-GB"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18C7B000-8664-8FA0-DCB9-C8CA18AA09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pic>
        <p:nvPicPr>
          <p:cNvPr id="8" name="object 5">
            <a:extLst>
              <a:ext uri="{FF2B5EF4-FFF2-40B4-BE49-F238E27FC236}">
                <a16:creationId xmlns:a16="http://schemas.microsoft.com/office/drawing/2014/main" id="{DD9DB091-FF28-DC7C-A24D-114B7906D5FF}"/>
              </a:ext>
            </a:extLst>
          </p:cNvPr>
          <p:cNvPicPr/>
          <p:nvPr/>
        </p:nvPicPr>
        <p:blipFill>
          <a:blip r:embed="rId4" cstate="print"/>
          <a:stretch>
            <a:fillRect/>
          </a:stretch>
        </p:blipFill>
        <p:spPr>
          <a:xfrm>
            <a:off x="2381050" y="3148795"/>
            <a:ext cx="7426724" cy="2303868"/>
          </a:xfrm>
          <a:prstGeom prst="rect">
            <a:avLst/>
          </a:prstGeom>
        </p:spPr>
      </p:pic>
    </p:spTree>
    <p:extLst>
      <p:ext uri="{BB962C8B-B14F-4D97-AF65-F5344CB8AC3E}">
        <p14:creationId xmlns:p14="http://schemas.microsoft.com/office/powerpoint/2010/main" val="400361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FE0C2-BCBB-5BFE-1A78-476CB70E9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2568A-942C-5A3F-03E2-1D79D53083CF}"/>
              </a:ext>
            </a:extLst>
          </p:cNvPr>
          <p:cNvSpPr>
            <a:spLocks noGrp="1"/>
          </p:cNvSpPr>
          <p:nvPr>
            <p:ph type="title"/>
          </p:nvPr>
        </p:nvSpPr>
        <p:spPr>
          <a:xfrm>
            <a:off x="1534295" y="292074"/>
            <a:ext cx="9517679" cy="1049235"/>
          </a:xfrm>
        </p:spPr>
        <p:txBody>
          <a:bodyPr rtlCol="0"/>
          <a:lstStyle/>
          <a:p>
            <a:r>
              <a:rPr lang="en-GB" dirty="0"/>
              <a:t>SCHOOL</a:t>
            </a:r>
            <a:r>
              <a:rPr lang="en-GB" spc="-215" dirty="0"/>
              <a:t> </a:t>
            </a:r>
            <a:r>
              <a:rPr lang="en-GB" spc="-10" dirty="0"/>
              <a:t>UNIFORM</a:t>
            </a:r>
            <a:endParaRPr lang="en-GB" dirty="0"/>
          </a:p>
        </p:txBody>
      </p:sp>
      <p:sp>
        <p:nvSpPr>
          <p:cNvPr id="3" name="Content Placeholder 2">
            <a:extLst>
              <a:ext uri="{FF2B5EF4-FFF2-40B4-BE49-F238E27FC236}">
                <a16:creationId xmlns:a16="http://schemas.microsoft.com/office/drawing/2014/main" id="{6CC266DD-8AC6-CE08-A9B2-F20B06DB117A}"/>
              </a:ext>
            </a:extLst>
          </p:cNvPr>
          <p:cNvSpPr>
            <a:spLocks noGrp="1"/>
          </p:cNvSpPr>
          <p:nvPr>
            <p:ph idx="1"/>
          </p:nvPr>
        </p:nvSpPr>
        <p:spPr/>
        <p:txBody>
          <a:bodyPr rtlCol="0"/>
          <a:lstStyle/>
          <a:p>
            <a:pPr marL="355600" marR="5080" indent="-343535">
              <a:lnSpc>
                <a:spcPct val="100000"/>
              </a:lnSpc>
              <a:spcBef>
                <a:spcPts val="105"/>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Please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make</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sure every item of clothing</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15" dirty="0">
                <a:solidFill>
                  <a:schemeClr val="accent2">
                    <a:lumMod val="50000"/>
                  </a:schemeClr>
                </a:solidFill>
                <a:latin typeface="Comic Sans MS"/>
                <a:cs typeface="Comic Sans MS"/>
              </a:rPr>
              <a:t> properly </a:t>
            </a:r>
            <a:r>
              <a:rPr lang="en-GB" dirty="0">
                <a:solidFill>
                  <a:schemeClr val="accent2">
                    <a:lumMod val="50000"/>
                  </a:schemeClr>
                </a:solidFill>
                <a:latin typeface="Comic Sans MS"/>
                <a:cs typeface="Comic Sans MS"/>
              </a:rPr>
              <a:t>labelled.</a:t>
            </a:r>
            <a:r>
              <a:rPr lang="en-GB" spc="-35" dirty="0">
                <a:solidFill>
                  <a:schemeClr val="accent2">
                    <a:lumMod val="50000"/>
                  </a:schemeClr>
                </a:solidFill>
                <a:latin typeface="Comic Sans MS"/>
                <a:cs typeface="Comic Sans MS"/>
              </a:rPr>
              <a:t> </a:t>
            </a:r>
          </a:p>
          <a:p>
            <a:pPr marL="355600" marR="5080" indent="-343535">
              <a:lnSpc>
                <a:spcPct val="100000"/>
              </a:lnSpc>
              <a:spcBef>
                <a:spcPts val="105"/>
              </a:spcBef>
              <a:buFont typeface="Wingdings" panose="05000000000000000000" pitchFamily="2" charset="2"/>
              <a:buChar char="q"/>
              <a:tabLst>
                <a:tab pos="355600" algn="l"/>
              </a:tabLst>
            </a:pPr>
            <a:endParaRPr lang="en-GB" spc="-35" dirty="0">
              <a:solidFill>
                <a:schemeClr val="accent2">
                  <a:lumMod val="50000"/>
                </a:schemeClr>
              </a:solidFill>
              <a:latin typeface="Comic Sans MS"/>
              <a:cs typeface="Comic Sans MS"/>
            </a:endParaRPr>
          </a:p>
          <a:p>
            <a:pPr marL="355600" marR="5080" indent="-343535">
              <a:lnSpc>
                <a:spcPct val="100000"/>
              </a:lnSpc>
              <a:spcBef>
                <a:spcPts val="105"/>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If</a:t>
            </a:r>
            <a:r>
              <a:rPr lang="en-GB" spc="-1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you </a:t>
            </a:r>
            <a:r>
              <a:rPr lang="en-GB" dirty="0">
                <a:solidFill>
                  <a:schemeClr val="accent2">
                    <a:lumMod val="50000"/>
                  </a:schemeClr>
                </a:solidFill>
                <a:latin typeface="Comic Sans MS"/>
                <a:cs typeface="Comic Sans MS"/>
              </a:rPr>
              <a:t>notice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name</a:t>
            </a:r>
            <a:r>
              <a:rPr lang="en-GB" spc="-5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starting</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to</a:t>
            </a:r>
            <a:r>
              <a:rPr lang="en-GB" spc="-40"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wear </a:t>
            </a:r>
            <a:r>
              <a:rPr lang="en-GB" dirty="0">
                <a:solidFill>
                  <a:schemeClr val="accent2">
                    <a:lumMod val="50000"/>
                  </a:schemeClr>
                </a:solidFill>
                <a:latin typeface="Comic Sans MS"/>
                <a:cs typeface="Comic Sans MS"/>
              </a:rPr>
              <a:t>off,</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please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could</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you</a:t>
            </a:r>
            <a:r>
              <a:rPr lang="en-GB" spc="-10"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re-</a:t>
            </a:r>
            <a:r>
              <a:rPr lang="en-GB" dirty="0">
                <a:solidFill>
                  <a:schemeClr val="accent2">
                    <a:lumMod val="50000"/>
                  </a:schemeClr>
                </a:solidFill>
                <a:latin typeface="Comic Sans MS"/>
                <a:cs typeface="Comic Sans MS"/>
              </a:rPr>
              <a:t>write</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it,</a:t>
            </a:r>
            <a:r>
              <a:rPr lang="en-GB" spc="-1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so </a:t>
            </a:r>
            <a:r>
              <a:rPr lang="en-GB" dirty="0">
                <a:solidFill>
                  <a:schemeClr val="accent2">
                    <a:lumMod val="50000"/>
                  </a:schemeClr>
                </a:solidFill>
                <a:latin typeface="Comic Sans MS"/>
                <a:cs typeface="Comic Sans MS"/>
              </a:rPr>
              <a:t>we</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know</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to whom</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items </a:t>
            </a:r>
            <a:r>
              <a:rPr lang="en-GB" spc="-10" dirty="0">
                <a:solidFill>
                  <a:schemeClr val="accent2">
                    <a:lumMod val="50000"/>
                  </a:schemeClr>
                </a:solidFill>
                <a:latin typeface="Comic Sans MS"/>
                <a:cs typeface="Comic Sans MS"/>
              </a:rPr>
              <a:t>belong.</a:t>
            </a:r>
          </a:p>
          <a:p>
            <a:pPr marL="354965" marR="5080" indent="-342900">
              <a:lnSpc>
                <a:spcPct val="100000"/>
              </a:lnSpc>
              <a:spcBef>
                <a:spcPts val="105"/>
              </a:spcBef>
              <a:buFont typeface="Wingdings" panose="05000000000000000000" pitchFamily="2" charset="2"/>
              <a:buChar char="q"/>
              <a:tabLst>
                <a:tab pos="355600" algn="l"/>
              </a:tabLst>
            </a:pPr>
            <a:endParaRPr lang="en-GB" dirty="0">
              <a:solidFill>
                <a:schemeClr val="accent2">
                  <a:lumMod val="50000"/>
                </a:schemeClr>
              </a:solidFill>
              <a:latin typeface="Comic Sans MS"/>
              <a:cs typeface="Comic Sans MS"/>
            </a:endParaRPr>
          </a:p>
          <a:p>
            <a:pPr marL="355600" marR="818515" indent="-343535">
              <a:lnSpc>
                <a:spcPct val="100000"/>
              </a:lnSpc>
              <a:spcBef>
                <a:spcPts val="765"/>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Please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make sure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uniform</a:t>
            </a:r>
            <a:r>
              <a:rPr lang="en-GB" spc="-1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follows </a:t>
            </a:r>
            <a:r>
              <a:rPr lang="en-GB" dirty="0">
                <a:solidFill>
                  <a:schemeClr val="accent2">
                    <a:lumMod val="50000"/>
                  </a:schemeClr>
                </a:solidFill>
                <a:latin typeface="Comic Sans MS"/>
                <a:cs typeface="Comic Sans MS"/>
              </a:rPr>
              <a:t>school</a:t>
            </a:r>
            <a:r>
              <a:rPr lang="en-GB" spc="-9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policy.</a:t>
            </a:r>
            <a:endParaRPr lang="en-GB"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8228EBAC-28E4-4531-5264-ED8A831EA4E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344726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BAB63-EB37-98A6-2B40-3612ED743FF2}"/>
              </a:ext>
            </a:extLst>
          </p:cNvPr>
          <p:cNvSpPr>
            <a:spLocks noGrp="1"/>
          </p:cNvSpPr>
          <p:nvPr>
            <p:ph type="title"/>
          </p:nvPr>
        </p:nvSpPr>
        <p:spPr>
          <a:xfrm>
            <a:off x="1532414" y="306589"/>
            <a:ext cx="9517679" cy="1049235"/>
          </a:xfrm>
        </p:spPr>
        <p:txBody>
          <a:bodyPr/>
          <a:lstStyle/>
          <a:p>
            <a:r>
              <a:rPr lang="en-GB" dirty="0"/>
              <a:t>WHAT</a:t>
            </a:r>
            <a:r>
              <a:rPr lang="en-GB" spc="-50" dirty="0"/>
              <a:t> </a:t>
            </a:r>
            <a:r>
              <a:rPr lang="en-GB" dirty="0"/>
              <a:t>TO</a:t>
            </a:r>
            <a:r>
              <a:rPr lang="en-GB" spc="-30" dirty="0"/>
              <a:t> </a:t>
            </a:r>
            <a:r>
              <a:rPr lang="en-GB" dirty="0"/>
              <a:t>BRING</a:t>
            </a:r>
            <a:r>
              <a:rPr lang="en-GB" spc="-45" dirty="0"/>
              <a:t> </a:t>
            </a:r>
            <a:r>
              <a:rPr lang="en-GB" dirty="0"/>
              <a:t>TO</a:t>
            </a:r>
            <a:r>
              <a:rPr lang="en-GB" spc="-30" dirty="0"/>
              <a:t> </a:t>
            </a:r>
            <a:r>
              <a:rPr lang="en-GB" spc="-10" dirty="0"/>
              <a:t>SCHOOL</a:t>
            </a:r>
            <a:endParaRPr lang="en-GB" dirty="0"/>
          </a:p>
        </p:txBody>
      </p:sp>
      <p:sp>
        <p:nvSpPr>
          <p:cNvPr id="3" name="Content Placeholder 2">
            <a:extLst>
              <a:ext uri="{FF2B5EF4-FFF2-40B4-BE49-F238E27FC236}">
                <a16:creationId xmlns:a16="http://schemas.microsoft.com/office/drawing/2014/main" id="{EC02BDB9-2FF0-E13F-38FD-4951ECE22507}"/>
              </a:ext>
            </a:extLst>
          </p:cNvPr>
          <p:cNvSpPr>
            <a:spLocks noGrp="1"/>
          </p:cNvSpPr>
          <p:nvPr>
            <p:ph idx="1"/>
          </p:nvPr>
        </p:nvSpPr>
        <p:spPr>
          <a:xfrm>
            <a:off x="1534296" y="1988840"/>
            <a:ext cx="9517679" cy="3450613"/>
          </a:xfrm>
        </p:spPr>
        <p:txBody>
          <a:bodyPr>
            <a:normAutofit fontScale="85000" lnSpcReduction="20000"/>
          </a:bodyPr>
          <a:lstStyle/>
          <a:p>
            <a:pPr marL="355600" indent="-342900">
              <a:lnSpc>
                <a:spcPct val="100000"/>
              </a:lnSpc>
              <a:spcBef>
                <a:spcPts val="82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PE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kits</a:t>
            </a:r>
            <a:r>
              <a:rPr lang="en-GB" spc="-50" dirty="0">
                <a:solidFill>
                  <a:schemeClr val="accent2">
                    <a:lumMod val="50000"/>
                  </a:schemeClr>
                </a:solidFill>
                <a:latin typeface="Comic Sans MS"/>
                <a:cs typeface="Comic Sans MS"/>
              </a:rPr>
              <a:t> </a:t>
            </a:r>
            <a:r>
              <a:rPr lang="en-GB" dirty="0" smtClean="0">
                <a:solidFill>
                  <a:schemeClr val="accent2">
                    <a:lumMod val="50000"/>
                  </a:schemeClr>
                </a:solidFill>
                <a:latin typeface="Comic Sans MS"/>
                <a:cs typeface="Comic Sans MS"/>
              </a:rPr>
              <a:t>should</a:t>
            </a:r>
            <a:r>
              <a:rPr lang="en-GB" spc="-30" dirty="0">
                <a:solidFill>
                  <a:schemeClr val="accent2">
                    <a:lumMod val="50000"/>
                  </a:schemeClr>
                </a:solidFill>
                <a:latin typeface="Comic Sans MS"/>
                <a:cs typeface="Comic Sans MS"/>
              </a:rPr>
              <a:t> </a:t>
            </a:r>
            <a:r>
              <a:rPr lang="en-GB" spc="-30" dirty="0" smtClean="0">
                <a:solidFill>
                  <a:schemeClr val="accent2">
                    <a:lumMod val="50000"/>
                  </a:schemeClr>
                </a:solidFill>
                <a:latin typeface="Comic Sans MS"/>
                <a:cs typeface="Comic Sans MS"/>
              </a:rPr>
              <a:t>be brought in </a:t>
            </a:r>
            <a:r>
              <a:rPr lang="en-GB" b="1" u="sng" spc="-30" dirty="0" smtClean="0">
                <a:solidFill>
                  <a:schemeClr val="accent2">
                    <a:lumMod val="50000"/>
                  </a:schemeClr>
                </a:solidFill>
                <a:latin typeface="Comic Sans MS"/>
                <a:cs typeface="Comic Sans MS"/>
              </a:rPr>
              <a:t>EVERY</a:t>
            </a:r>
            <a:r>
              <a:rPr lang="en-GB" spc="-30" dirty="0" smtClean="0">
                <a:solidFill>
                  <a:schemeClr val="accent2">
                    <a:lumMod val="50000"/>
                  </a:schemeClr>
                </a:solidFill>
                <a:latin typeface="Comic Sans MS"/>
                <a:cs typeface="Comic Sans MS"/>
              </a:rPr>
              <a:t> Monday and  </a:t>
            </a:r>
            <a:r>
              <a:rPr lang="en-GB" dirty="0" smtClean="0">
                <a:solidFill>
                  <a:schemeClr val="accent2">
                    <a:lumMod val="50000"/>
                  </a:schemeClr>
                </a:solidFill>
                <a:latin typeface="Comic Sans MS"/>
                <a:cs typeface="Comic Sans MS"/>
              </a:rPr>
              <a:t>be</a:t>
            </a:r>
            <a:r>
              <a:rPr lang="en-GB" spc="-30" dirty="0" smtClean="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left</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at</a:t>
            </a:r>
            <a:r>
              <a:rPr lang="en-GB" spc="-5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school unless otherwise stated.</a:t>
            </a:r>
          </a:p>
          <a:p>
            <a:pPr marL="12700" indent="0">
              <a:lnSpc>
                <a:spcPct val="100000"/>
              </a:lnSpc>
              <a:spcBef>
                <a:spcPts val="820"/>
              </a:spcBef>
              <a:buNone/>
              <a:tabLst>
                <a:tab pos="355600" algn="l"/>
              </a:tabLst>
            </a:pPr>
            <a:endParaRPr lang="en-GB" dirty="0">
              <a:solidFill>
                <a:schemeClr val="accent2">
                  <a:lumMod val="50000"/>
                </a:schemeClr>
              </a:solidFill>
              <a:latin typeface="Comic Sans MS"/>
              <a:cs typeface="Comic Sans MS"/>
            </a:endParaRPr>
          </a:p>
          <a:p>
            <a:pPr marL="355600" indent="-342900">
              <a:lnSpc>
                <a:spcPct val="100000"/>
              </a:lnSpc>
              <a:spcBef>
                <a:spcPts val="72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Water</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bottle</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clearly</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named</a:t>
            </a:r>
            <a:r>
              <a:rPr lang="en-GB" spc="-3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please.</a:t>
            </a:r>
          </a:p>
          <a:p>
            <a:pPr marL="12700" indent="0">
              <a:lnSpc>
                <a:spcPct val="100000"/>
              </a:lnSpc>
              <a:spcBef>
                <a:spcPts val="720"/>
              </a:spcBef>
              <a:buNone/>
              <a:tabLst>
                <a:tab pos="355600" algn="l"/>
              </a:tabLst>
            </a:pPr>
            <a:endParaRPr lang="en-GB" dirty="0">
              <a:solidFill>
                <a:schemeClr val="accent2">
                  <a:lumMod val="50000"/>
                </a:schemeClr>
              </a:solidFill>
              <a:latin typeface="Comic Sans MS"/>
              <a:cs typeface="Comic Sans MS"/>
            </a:endParaRPr>
          </a:p>
          <a:p>
            <a:pPr marL="355600" indent="-342900">
              <a:lnSpc>
                <a:spcPct val="100000"/>
              </a:lnSpc>
              <a:spcBef>
                <a:spcPts val="72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Reading</a:t>
            </a:r>
            <a:r>
              <a:rPr lang="en-GB" spc="-5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records</a:t>
            </a:r>
            <a:r>
              <a:rPr lang="en-GB" spc="-6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5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reading</a:t>
            </a:r>
            <a:r>
              <a:rPr lang="en-GB" spc="-5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books – EVERY DAY.</a:t>
            </a:r>
          </a:p>
          <a:p>
            <a:pPr marL="12700" indent="0">
              <a:lnSpc>
                <a:spcPct val="100000"/>
              </a:lnSpc>
              <a:spcBef>
                <a:spcPts val="720"/>
              </a:spcBef>
              <a:buNone/>
              <a:tabLst>
                <a:tab pos="355600" algn="l"/>
              </a:tabLst>
            </a:pPr>
            <a:endParaRPr lang="en-GB" dirty="0">
              <a:solidFill>
                <a:schemeClr val="accent2">
                  <a:lumMod val="50000"/>
                </a:schemeClr>
              </a:solidFill>
              <a:latin typeface="Comic Sans MS"/>
              <a:cs typeface="Comic Sans MS"/>
            </a:endParaRPr>
          </a:p>
          <a:p>
            <a:pPr marL="355600" indent="-342900">
              <a:lnSpc>
                <a:spcPct val="100000"/>
              </a:lnSpc>
              <a:spcBef>
                <a:spcPts val="720"/>
              </a:spcBef>
              <a:buFont typeface="Wingdings" panose="05000000000000000000" pitchFamily="2" charset="2"/>
              <a:buChar char="q"/>
              <a:tabLst>
                <a:tab pos="355600" algn="l"/>
              </a:tabLst>
            </a:pPr>
            <a:r>
              <a:rPr lang="en-GB" spc="-10" dirty="0">
                <a:solidFill>
                  <a:schemeClr val="accent2">
                    <a:lumMod val="50000"/>
                  </a:schemeClr>
                </a:solidFill>
                <a:latin typeface="Comic Sans MS"/>
                <a:cs typeface="Comic Sans MS"/>
              </a:rPr>
              <a:t>Snack.</a:t>
            </a:r>
          </a:p>
          <a:p>
            <a:pPr marL="12700" indent="0">
              <a:lnSpc>
                <a:spcPct val="100000"/>
              </a:lnSpc>
              <a:spcBef>
                <a:spcPts val="720"/>
              </a:spcBef>
              <a:buNone/>
              <a:tabLst>
                <a:tab pos="355600" algn="l"/>
              </a:tabLst>
            </a:pPr>
            <a:endParaRPr lang="en-GB" dirty="0">
              <a:solidFill>
                <a:schemeClr val="accent2">
                  <a:lumMod val="50000"/>
                </a:schemeClr>
              </a:solidFill>
              <a:latin typeface="Comic Sans MS"/>
              <a:cs typeface="Comic Sans MS"/>
            </a:endParaRPr>
          </a:p>
          <a:p>
            <a:pPr marL="355600" indent="-342900">
              <a:lnSpc>
                <a:spcPct val="100000"/>
              </a:lnSpc>
              <a:spcBef>
                <a:spcPts val="720"/>
              </a:spcBef>
              <a:buFont typeface="Wingdings" panose="05000000000000000000" pitchFamily="2" charset="2"/>
              <a:buChar char="q"/>
              <a:tabLst>
                <a:tab pos="355600" algn="l"/>
              </a:tabLst>
            </a:pPr>
            <a:r>
              <a:rPr lang="en-GB" spc="-20" dirty="0">
                <a:solidFill>
                  <a:schemeClr val="accent2">
                    <a:lumMod val="50000"/>
                  </a:schemeClr>
                </a:solidFill>
                <a:latin typeface="Comic Sans MS"/>
                <a:cs typeface="Comic Sans MS"/>
              </a:rPr>
              <a:t>Coat.</a:t>
            </a:r>
          </a:p>
          <a:p>
            <a:pPr marL="12700" indent="0">
              <a:lnSpc>
                <a:spcPct val="100000"/>
              </a:lnSpc>
              <a:spcBef>
                <a:spcPts val="720"/>
              </a:spcBef>
              <a:buNone/>
              <a:tabLst>
                <a:tab pos="355600" algn="l"/>
              </a:tabLst>
            </a:pPr>
            <a:endParaRPr lang="en-GB" dirty="0">
              <a:solidFill>
                <a:schemeClr val="accent2">
                  <a:lumMod val="50000"/>
                </a:schemeClr>
              </a:solidFill>
              <a:latin typeface="Comic Sans MS"/>
              <a:cs typeface="Comic Sans MS"/>
            </a:endParaRPr>
          </a:p>
          <a:p>
            <a:pPr marL="12700" indent="0">
              <a:lnSpc>
                <a:spcPct val="100000"/>
              </a:lnSpc>
              <a:spcBef>
                <a:spcPts val="720"/>
              </a:spcBef>
              <a:buNone/>
              <a:tabLst>
                <a:tab pos="355600" algn="l"/>
              </a:tabLst>
            </a:pPr>
            <a:r>
              <a:rPr lang="en-GB" sz="2800" u="sng" dirty="0">
                <a:solidFill>
                  <a:schemeClr val="accent2">
                    <a:lumMod val="50000"/>
                  </a:schemeClr>
                </a:solidFill>
                <a:latin typeface="Comic Sans MS"/>
                <a:cs typeface="Comic Sans MS"/>
              </a:rPr>
              <a:t>REMEMBER: We</a:t>
            </a:r>
            <a:r>
              <a:rPr lang="en-GB" sz="2800" u="sng" spc="-20" dirty="0">
                <a:solidFill>
                  <a:schemeClr val="accent2">
                    <a:lumMod val="50000"/>
                  </a:schemeClr>
                </a:solidFill>
                <a:latin typeface="Comic Sans MS"/>
                <a:cs typeface="Comic Sans MS"/>
              </a:rPr>
              <a:t> </a:t>
            </a:r>
            <a:r>
              <a:rPr lang="en-GB" sz="2800" u="sng" dirty="0">
                <a:solidFill>
                  <a:schemeClr val="accent2">
                    <a:lumMod val="50000"/>
                  </a:schemeClr>
                </a:solidFill>
                <a:latin typeface="Comic Sans MS"/>
                <a:cs typeface="Comic Sans MS"/>
              </a:rPr>
              <a:t>are</a:t>
            </a:r>
            <a:r>
              <a:rPr lang="en-GB" sz="2800" u="sng" spc="-15" dirty="0">
                <a:solidFill>
                  <a:schemeClr val="accent2">
                    <a:lumMod val="50000"/>
                  </a:schemeClr>
                </a:solidFill>
                <a:latin typeface="Comic Sans MS"/>
                <a:cs typeface="Comic Sans MS"/>
              </a:rPr>
              <a:t> </a:t>
            </a:r>
            <a:r>
              <a:rPr lang="en-GB" sz="2800" u="sng" dirty="0">
                <a:solidFill>
                  <a:schemeClr val="accent2">
                    <a:lumMod val="50000"/>
                  </a:schemeClr>
                </a:solidFill>
                <a:latin typeface="Comic Sans MS"/>
                <a:cs typeface="Comic Sans MS"/>
              </a:rPr>
              <a:t>a</a:t>
            </a:r>
            <a:r>
              <a:rPr lang="en-GB" sz="2800" u="sng" spc="-40" dirty="0">
                <a:solidFill>
                  <a:schemeClr val="accent2">
                    <a:lumMod val="50000"/>
                  </a:schemeClr>
                </a:solidFill>
                <a:latin typeface="Comic Sans MS"/>
                <a:cs typeface="Comic Sans MS"/>
              </a:rPr>
              <a:t> </a:t>
            </a:r>
            <a:r>
              <a:rPr lang="en-GB" sz="2800" u="sng" spc="-20" dirty="0">
                <a:solidFill>
                  <a:schemeClr val="accent2">
                    <a:lumMod val="50000"/>
                  </a:schemeClr>
                </a:solidFill>
                <a:latin typeface="Comic Sans MS"/>
                <a:cs typeface="Comic Sans MS"/>
              </a:rPr>
              <a:t>NUT-</a:t>
            </a:r>
            <a:r>
              <a:rPr lang="en-GB" sz="2800" u="sng" dirty="0">
                <a:solidFill>
                  <a:schemeClr val="accent2">
                    <a:lumMod val="50000"/>
                  </a:schemeClr>
                </a:solidFill>
                <a:latin typeface="Comic Sans MS"/>
                <a:cs typeface="Comic Sans MS"/>
              </a:rPr>
              <a:t>FREE</a:t>
            </a:r>
            <a:r>
              <a:rPr lang="en-GB" sz="2800" u="sng" spc="10" dirty="0">
                <a:solidFill>
                  <a:schemeClr val="accent2">
                    <a:lumMod val="50000"/>
                  </a:schemeClr>
                </a:solidFill>
                <a:latin typeface="Comic Sans MS"/>
                <a:cs typeface="Comic Sans MS"/>
              </a:rPr>
              <a:t> </a:t>
            </a:r>
            <a:r>
              <a:rPr lang="en-GB" sz="2800" u="sng" spc="-10" dirty="0">
                <a:solidFill>
                  <a:schemeClr val="accent2">
                    <a:lumMod val="50000"/>
                  </a:schemeClr>
                </a:solidFill>
                <a:latin typeface="Comic Sans MS"/>
                <a:cs typeface="Comic Sans MS"/>
              </a:rPr>
              <a:t>School.</a:t>
            </a:r>
            <a:endParaRPr lang="en-GB" sz="2800" u="sng" dirty="0">
              <a:solidFill>
                <a:schemeClr val="accent2">
                  <a:lumMod val="50000"/>
                </a:schemeClr>
              </a:solidFill>
              <a:latin typeface="Comic Sans MS"/>
              <a:cs typeface="Comic Sans MS"/>
            </a:endParaRPr>
          </a:p>
          <a:p>
            <a:pPr marL="0" indent="0">
              <a:buNone/>
            </a:pPr>
            <a:endParaRPr lang="en-GB" dirty="0"/>
          </a:p>
        </p:txBody>
      </p:sp>
      <p:pic>
        <p:nvPicPr>
          <p:cNvPr id="4" name="Picture 3">
            <a:extLst>
              <a:ext uri="{FF2B5EF4-FFF2-40B4-BE49-F238E27FC236}">
                <a16:creationId xmlns:a16="http://schemas.microsoft.com/office/drawing/2014/main" id="{F049201D-F9DF-1014-1639-AD46D8FA8D4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2372594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69C3-BD25-55BF-73AF-0C3DF0D05757}"/>
              </a:ext>
            </a:extLst>
          </p:cNvPr>
          <p:cNvSpPr>
            <a:spLocks noGrp="1"/>
          </p:cNvSpPr>
          <p:nvPr>
            <p:ph type="title"/>
          </p:nvPr>
        </p:nvSpPr>
        <p:spPr>
          <a:xfrm>
            <a:off x="1532414" y="188640"/>
            <a:ext cx="9517679" cy="1049235"/>
          </a:xfrm>
        </p:spPr>
        <p:txBody>
          <a:bodyPr/>
          <a:lstStyle/>
          <a:p>
            <a:r>
              <a:rPr lang="en-GB" spc="-10" dirty="0"/>
              <a:t>BEHAVIOUR</a:t>
            </a:r>
            <a:endParaRPr lang="en-GB" dirty="0"/>
          </a:p>
        </p:txBody>
      </p:sp>
      <p:sp>
        <p:nvSpPr>
          <p:cNvPr id="3" name="Content Placeholder 2">
            <a:extLst>
              <a:ext uri="{FF2B5EF4-FFF2-40B4-BE49-F238E27FC236}">
                <a16:creationId xmlns:a16="http://schemas.microsoft.com/office/drawing/2014/main" id="{D899F9A7-C719-637A-D6A9-6FD787802BC2}"/>
              </a:ext>
            </a:extLst>
          </p:cNvPr>
          <p:cNvSpPr>
            <a:spLocks noGrp="1"/>
          </p:cNvSpPr>
          <p:nvPr>
            <p:ph idx="1"/>
          </p:nvPr>
        </p:nvSpPr>
        <p:spPr>
          <a:xfrm>
            <a:off x="1534296" y="1886614"/>
            <a:ext cx="9801639" cy="4967560"/>
          </a:xfrm>
        </p:spPr>
        <p:txBody>
          <a:bodyPr>
            <a:normAutofit/>
          </a:bodyPr>
          <a:lstStyle/>
          <a:p>
            <a:pPr marL="355600" marR="120014" indent="-343535">
              <a:lnSpc>
                <a:spcPct val="102000"/>
              </a:lnSpc>
              <a:spcBef>
                <a:spcPts val="4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Good</a:t>
            </a:r>
            <a:r>
              <a:rPr lang="en-GB" spc="-7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behaviour,</a:t>
            </a:r>
            <a:r>
              <a:rPr lang="en-GB" spc="-8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including</a:t>
            </a:r>
            <a:r>
              <a:rPr lang="en-GB" spc="-5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good</a:t>
            </a:r>
            <a:r>
              <a:rPr lang="en-GB" spc="-6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listening,</a:t>
            </a:r>
            <a:r>
              <a:rPr lang="en-GB" spc="-7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is </a:t>
            </a:r>
            <a:r>
              <a:rPr lang="en-GB" dirty="0">
                <a:solidFill>
                  <a:schemeClr val="accent2">
                    <a:lumMod val="50000"/>
                  </a:schemeClr>
                </a:solidFill>
                <a:latin typeface="Comic Sans MS"/>
                <a:cs typeface="Comic Sans MS"/>
              </a:rPr>
              <a:t>rewarded</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with</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dojo</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points.</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If</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child</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reaches</a:t>
            </a:r>
            <a:r>
              <a:rPr lang="en-GB" spc="-50" dirty="0">
                <a:solidFill>
                  <a:schemeClr val="accent2">
                    <a:lumMod val="50000"/>
                  </a:schemeClr>
                </a:solidFill>
                <a:latin typeface="Comic Sans MS"/>
                <a:cs typeface="Comic Sans MS"/>
              </a:rPr>
              <a:t> a </a:t>
            </a:r>
            <a:r>
              <a:rPr lang="en-GB" dirty="0">
                <a:solidFill>
                  <a:schemeClr val="accent2">
                    <a:lumMod val="50000"/>
                  </a:schemeClr>
                </a:solidFill>
                <a:latin typeface="Comic Sans MS"/>
                <a:cs typeface="Comic Sans MS"/>
              </a:rPr>
              <a:t>weekly</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target</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5</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times</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in</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year,</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they</a:t>
            </a:r>
            <a:r>
              <a:rPr lang="en-GB" spc="-30"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will </a:t>
            </a:r>
            <a:r>
              <a:rPr lang="en-GB" dirty="0">
                <a:solidFill>
                  <a:schemeClr val="accent2">
                    <a:lumMod val="50000"/>
                  </a:schemeClr>
                </a:solidFill>
                <a:latin typeface="Comic Sans MS"/>
                <a:cs typeface="Comic Sans MS"/>
              </a:rPr>
              <a:t>receive</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bronze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badge.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If</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they</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reach</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3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target </a:t>
            </a:r>
            <a:r>
              <a:rPr lang="en-GB" dirty="0">
                <a:solidFill>
                  <a:schemeClr val="accent2">
                    <a:lumMod val="50000"/>
                  </a:schemeClr>
                </a:solidFill>
                <a:latin typeface="Comic Sans MS"/>
                <a:cs typeface="Comic Sans MS"/>
              </a:rPr>
              <a:t>15</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times,</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they</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receive</a:t>
            </a:r>
            <a:r>
              <a:rPr lang="en-GB" spc="-6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silver</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badge.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If</a:t>
            </a:r>
            <a:r>
              <a:rPr lang="en-GB" spc="-30"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they </a:t>
            </a:r>
            <a:r>
              <a:rPr lang="en-GB" dirty="0">
                <a:solidFill>
                  <a:schemeClr val="accent2">
                    <a:lumMod val="50000"/>
                  </a:schemeClr>
                </a:solidFill>
                <a:latin typeface="Comic Sans MS"/>
                <a:cs typeface="Comic Sans MS"/>
              </a:rPr>
              <a:t>reach</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target</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25</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times</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they</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receive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10" dirty="0">
                <a:solidFill>
                  <a:schemeClr val="accent2">
                    <a:lumMod val="50000"/>
                  </a:schemeClr>
                </a:solidFill>
                <a:latin typeface="Comic Sans MS"/>
                <a:cs typeface="Comic Sans MS"/>
              </a:rPr>
              <a:t> </a:t>
            </a:r>
            <a:r>
              <a:rPr lang="en-GB" spc="-20" dirty="0">
                <a:solidFill>
                  <a:schemeClr val="accent2">
                    <a:lumMod val="50000"/>
                  </a:schemeClr>
                </a:solidFill>
                <a:latin typeface="Comic Sans MS"/>
                <a:cs typeface="Comic Sans MS"/>
              </a:rPr>
              <a:t>gold </a:t>
            </a:r>
            <a:r>
              <a:rPr lang="en-GB" dirty="0">
                <a:solidFill>
                  <a:schemeClr val="accent2">
                    <a:lumMod val="50000"/>
                  </a:schemeClr>
                </a:solidFill>
                <a:latin typeface="Comic Sans MS"/>
                <a:cs typeface="Comic Sans MS"/>
              </a:rPr>
              <a:t>badge.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target</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25</a:t>
            </a:r>
            <a:r>
              <a:rPr lang="en-GB" spc="-3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dojos.</a:t>
            </a:r>
            <a:endParaRPr lang="en-GB" dirty="0">
              <a:solidFill>
                <a:schemeClr val="accent2">
                  <a:lumMod val="50000"/>
                </a:schemeClr>
              </a:solidFill>
              <a:latin typeface="Comic Sans MS"/>
              <a:cs typeface="Comic Sans MS"/>
            </a:endParaRPr>
          </a:p>
          <a:p>
            <a:pPr marL="355600" marR="5080" indent="-343535">
              <a:lnSpc>
                <a:spcPct val="102000"/>
              </a:lnSpc>
              <a:spcBef>
                <a:spcPts val="58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Every</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week</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will</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decide</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on</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Star</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of</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Week</a:t>
            </a:r>
            <a:r>
              <a:rPr lang="en-GB" spc="-15" dirty="0">
                <a:solidFill>
                  <a:schemeClr val="accent2">
                    <a:lumMod val="50000"/>
                  </a:schemeClr>
                </a:solidFill>
                <a:latin typeface="Comic Sans MS"/>
                <a:cs typeface="Comic Sans MS"/>
              </a:rPr>
              <a:t> </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this</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may</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awarded</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to</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a:t>
            </a:r>
            <a:r>
              <a:rPr lang="en-GB" spc="-1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child</a:t>
            </a:r>
            <a:r>
              <a:rPr lang="en-GB" spc="-1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who</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has</a:t>
            </a:r>
            <a:r>
              <a:rPr lang="en-GB" spc="-2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worked </a:t>
            </a:r>
            <a:r>
              <a:rPr lang="en-GB" dirty="0">
                <a:solidFill>
                  <a:schemeClr val="accent2">
                    <a:lumMod val="50000"/>
                  </a:schemeClr>
                </a:solidFill>
                <a:latin typeface="Comic Sans MS"/>
                <a:cs typeface="Comic Sans MS"/>
              </a:rPr>
              <a:t>consistently</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hard</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or</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who</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has</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been</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exceptional</a:t>
            </a:r>
            <a:r>
              <a:rPr lang="en-GB" spc="-25" dirty="0">
                <a:solidFill>
                  <a:schemeClr val="accent2">
                    <a:lumMod val="50000"/>
                  </a:schemeClr>
                </a:solidFill>
                <a:latin typeface="Comic Sans MS"/>
                <a:cs typeface="Comic Sans MS"/>
              </a:rPr>
              <a:t> in </a:t>
            </a:r>
            <a:r>
              <a:rPr lang="en-GB" dirty="0">
                <a:solidFill>
                  <a:schemeClr val="accent2">
                    <a:lumMod val="50000"/>
                  </a:schemeClr>
                </a:solidFill>
                <a:latin typeface="Comic Sans MS"/>
                <a:cs typeface="Comic Sans MS"/>
              </a:rPr>
              <a:t>following</a:t>
            </a:r>
            <a:r>
              <a:rPr lang="en-GB" spc="-6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our</a:t>
            </a:r>
            <a:r>
              <a:rPr lang="en-GB" spc="-6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Golden</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Rules</a:t>
            </a:r>
            <a:r>
              <a:rPr lang="en-GB" spc="-6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or</a:t>
            </a:r>
            <a:r>
              <a:rPr lang="en-GB" spc="-7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demonstrating</a:t>
            </a:r>
            <a:r>
              <a:rPr lang="en-GB" spc="-55" dirty="0">
                <a:solidFill>
                  <a:schemeClr val="accent2">
                    <a:lumMod val="50000"/>
                  </a:schemeClr>
                </a:solidFill>
                <a:latin typeface="Comic Sans MS"/>
                <a:cs typeface="Comic Sans MS"/>
              </a:rPr>
              <a:t> </a:t>
            </a:r>
            <a:r>
              <a:rPr lang="en-GB" spc="-25" dirty="0">
                <a:solidFill>
                  <a:schemeClr val="accent2">
                    <a:lumMod val="50000"/>
                  </a:schemeClr>
                </a:solidFill>
                <a:latin typeface="Comic Sans MS"/>
                <a:cs typeface="Comic Sans MS"/>
              </a:rPr>
              <a:t>one</a:t>
            </a:r>
            <a:r>
              <a:rPr lang="en-GB" spc="60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of</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our</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Christian</a:t>
            </a:r>
            <a:r>
              <a:rPr lang="en-GB" spc="-35"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values.</a:t>
            </a:r>
          </a:p>
          <a:p>
            <a:pPr marL="355600" marR="5080" indent="-343535">
              <a:lnSpc>
                <a:spcPct val="102000"/>
              </a:lnSpc>
              <a:spcBef>
                <a:spcPts val="580"/>
              </a:spcBef>
              <a:buFont typeface="Wingdings" panose="05000000000000000000" pitchFamily="2" charset="2"/>
              <a:buChar char="q"/>
              <a:tabLst>
                <a:tab pos="355600" algn="l"/>
              </a:tabLst>
            </a:pPr>
            <a:r>
              <a:rPr lang="en-GB" spc="-10" dirty="0">
                <a:solidFill>
                  <a:schemeClr val="accent2">
                    <a:lumMod val="50000"/>
                  </a:schemeClr>
                </a:solidFill>
                <a:latin typeface="Comic Sans MS"/>
                <a:cs typeface="Comic Sans MS"/>
              </a:rPr>
              <a:t>Each week, our class pet – Kylie Koala – will go home with a child. Kylie has her own travel journal. If your child is chosen, please ensure Kylie is well         cared for and her weekend journal is completed with any/all                 activities enjoyed. Ideally, the child should be writing in the                     journal (with support if needed).</a:t>
            </a:r>
            <a:endParaRPr lang="en-GB"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9ECBCA00-C6B4-6330-E791-D3559AD22D2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349999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06B6E-3F40-FA4B-AB7E-A3ACEBC54F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4FEE2-279B-9F12-86A0-31359A1BB43D}"/>
              </a:ext>
            </a:extLst>
          </p:cNvPr>
          <p:cNvSpPr>
            <a:spLocks noGrp="1"/>
          </p:cNvSpPr>
          <p:nvPr>
            <p:ph type="title"/>
          </p:nvPr>
        </p:nvSpPr>
        <p:spPr>
          <a:xfrm>
            <a:off x="1534296" y="140954"/>
            <a:ext cx="9517679" cy="1049235"/>
          </a:xfrm>
        </p:spPr>
        <p:txBody>
          <a:bodyPr/>
          <a:lstStyle/>
          <a:p>
            <a:r>
              <a:rPr lang="en-GB" spc="-10" dirty="0"/>
              <a:t>MRS PACKHAM’S PRIZES</a:t>
            </a:r>
            <a:endParaRPr lang="en-GB" dirty="0"/>
          </a:p>
        </p:txBody>
      </p:sp>
      <p:sp>
        <p:nvSpPr>
          <p:cNvPr id="3" name="Content Placeholder 2">
            <a:extLst>
              <a:ext uri="{FF2B5EF4-FFF2-40B4-BE49-F238E27FC236}">
                <a16:creationId xmlns:a16="http://schemas.microsoft.com/office/drawing/2014/main" id="{219DEB29-63C1-4108-EA0C-2E56B67F6934}"/>
              </a:ext>
            </a:extLst>
          </p:cNvPr>
          <p:cNvSpPr>
            <a:spLocks noGrp="1"/>
          </p:cNvSpPr>
          <p:nvPr>
            <p:ph idx="1"/>
          </p:nvPr>
        </p:nvSpPr>
        <p:spPr>
          <a:xfrm>
            <a:off x="1534296" y="2060848"/>
            <a:ext cx="8649511" cy="4967560"/>
          </a:xfrm>
        </p:spPr>
        <p:txBody>
          <a:bodyPr>
            <a:normAutofit/>
          </a:bodyPr>
          <a:lstStyle/>
          <a:p>
            <a:pPr marL="354965" marR="120014" indent="-342900">
              <a:lnSpc>
                <a:spcPct val="102000"/>
              </a:lnSpc>
              <a:spcBef>
                <a:spcPts val="4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In addition to Dojos, I have created a prize box for the class.</a:t>
            </a:r>
          </a:p>
          <a:p>
            <a:pPr marL="12065" marR="120014" indent="0">
              <a:lnSpc>
                <a:spcPct val="102000"/>
              </a:lnSpc>
              <a:spcBef>
                <a:spcPts val="40"/>
              </a:spcBef>
              <a:buNone/>
              <a:tabLst>
                <a:tab pos="355600" algn="l"/>
              </a:tabLst>
            </a:pPr>
            <a:endParaRPr lang="en-GB" dirty="0">
              <a:solidFill>
                <a:schemeClr val="accent2">
                  <a:lumMod val="50000"/>
                </a:schemeClr>
              </a:solidFill>
              <a:latin typeface="Comic Sans MS"/>
              <a:cs typeface="Comic Sans MS"/>
            </a:endParaRPr>
          </a:p>
          <a:p>
            <a:pPr marL="354965" marR="120014" indent="-342900">
              <a:lnSpc>
                <a:spcPct val="102000"/>
              </a:lnSpc>
              <a:spcBef>
                <a:spcPts val="4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Each child has been given a punch card which they need to keep in their tray. When they have had all the holes punched on their card; they will be allowed to choose a prize from the box.</a:t>
            </a:r>
          </a:p>
          <a:p>
            <a:pPr marL="354965" marR="120014" indent="-342900">
              <a:lnSpc>
                <a:spcPct val="102000"/>
              </a:lnSpc>
              <a:spcBef>
                <a:spcPts val="40"/>
              </a:spcBef>
              <a:buFont typeface="Wingdings" panose="05000000000000000000" pitchFamily="2" charset="2"/>
              <a:buChar char="q"/>
              <a:tabLst>
                <a:tab pos="355600" algn="l"/>
              </a:tabLst>
            </a:pPr>
            <a:endParaRPr lang="en-GB" dirty="0">
              <a:solidFill>
                <a:schemeClr val="accent2">
                  <a:lumMod val="50000"/>
                </a:schemeClr>
              </a:solidFill>
              <a:latin typeface="Comic Sans MS"/>
              <a:cs typeface="Comic Sans MS"/>
            </a:endParaRPr>
          </a:p>
          <a:p>
            <a:pPr marL="354965" marR="120014" indent="-342900">
              <a:lnSpc>
                <a:spcPct val="102000"/>
              </a:lnSpc>
              <a:spcBef>
                <a:spcPts val="40"/>
              </a:spcBef>
              <a:buFont typeface="Wingdings" panose="05000000000000000000" pitchFamily="2" charset="2"/>
              <a:buChar char="q"/>
              <a:tabLst>
                <a:tab pos="355600" algn="l"/>
              </a:tabLst>
            </a:pPr>
            <a:r>
              <a:rPr lang="en-GB" dirty="0">
                <a:solidFill>
                  <a:schemeClr val="accent2">
                    <a:lumMod val="50000"/>
                  </a:schemeClr>
                </a:solidFill>
                <a:latin typeface="Comic Sans MS"/>
                <a:cs typeface="Comic Sans MS"/>
              </a:rPr>
              <a:t>A hole will be punched on their card for a RAK… Random Acts of Kindness. I believe that, in addition to ensuring every child is trying hard, progressing in their learning and following behavioural expectations; showing kindness, thought and care to each other is vital to ensure they are growing socially and morally. </a:t>
            </a:r>
          </a:p>
          <a:p>
            <a:pPr marL="355600" marR="120014" indent="-343535">
              <a:lnSpc>
                <a:spcPct val="102000"/>
              </a:lnSpc>
              <a:spcBef>
                <a:spcPts val="40"/>
              </a:spcBef>
              <a:buFont typeface="Wingdings" panose="05000000000000000000" pitchFamily="2" charset="2"/>
              <a:buChar char="q"/>
              <a:tabLst>
                <a:tab pos="355600" algn="l"/>
              </a:tabLst>
            </a:pPr>
            <a:endParaRPr lang="en-GB" dirty="0">
              <a:solidFill>
                <a:schemeClr val="accent2">
                  <a:lumMod val="50000"/>
                </a:schemeClr>
              </a:solidFill>
              <a:latin typeface="Comic Sans MS"/>
              <a:cs typeface="Comic Sans MS"/>
            </a:endParaRPr>
          </a:p>
          <a:p>
            <a:pPr marL="354965" marR="120014" indent="-342900">
              <a:lnSpc>
                <a:spcPct val="102000"/>
              </a:lnSpc>
              <a:spcBef>
                <a:spcPts val="40"/>
              </a:spcBef>
              <a:buFont typeface="Wingdings" panose="05000000000000000000" pitchFamily="2" charset="2"/>
              <a:buChar char="q"/>
              <a:tabLst>
                <a:tab pos="355600" algn="l"/>
              </a:tabLst>
            </a:pPr>
            <a:endParaRPr lang="en-GB"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9838326D-010B-CBF2-4A6F-48BC58CD0BB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Tree>
    <p:extLst>
      <p:ext uri="{BB962C8B-B14F-4D97-AF65-F5344CB8AC3E}">
        <p14:creationId xmlns:p14="http://schemas.microsoft.com/office/powerpoint/2010/main" val="316539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4296" y="116893"/>
            <a:ext cx="9517679" cy="1049235"/>
          </a:xfrm>
        </p:spPr>
        <p:txBody>
          <a:bodyPr rtlCol="0"/>
          <a:lstStyle/>
          <a:p>
            <a:r>
              <a:rPr lang="en-GB" spc="-10" dirty="0"/>
              <a:t>QUESTIONS/CONCERNS…</a:t>
            </a:r>
            <a:endParaRPr lang="en-GB" dirty="0"/>
          </a:p>
        </p:txBody>
      </p:sp>
      <p:sp>
        <p:nvSpPr>
          <p:cNvPr id="3" name="Content Placeholder 2"/>
          <p:cNvSpPr>
            <a:spLocks noGrp="1"/>
          </p:cNvSpPr>
          <p:nvPr>
            <p:ph idx="1"/>
          </p:nvPr>
        </p:nvSpPr>
        <p:spPr>
          <a:xfrm>
            <a:off x="1534296" y="1916832"/>
            <a:ext cx="10157354" cy="1871216"/>
          </a:xfrm>
        </p:spPr>
        <p:txBody>
          <a:bodyPr rtlCol="0">
            <a:normAutofit/>
          </a:bodyPr>
          <a:lstStyle/>
          <a:p>
            <a:pPr marL="354965" marR="5080" indent="-342900">
              <a:lnSpc>
                <a:spcPct val="150100"/>
              </a:lnSpc>
              <a:spcBef>
                <a:spcPts val="100"/>
              </a:spcBef>
              <a:buFont typeface="Wingdings" panose="05000000000000000000" pitchFamily="2" charset="2"/>
              <a:buChar char="q"/>
              <a:tabLst>
                <a:tab pos="354965" algn="l"/>
              </a:tabLst>
            </a:pPr>
            <a:r>
              <a:rPr lang="en-GB" dirty="0">
                <a:solidFill>
                  <a:schemeClr val="accent2">
                    <a:lumMod val="50000"/>
                  </a:schemeClr>
                </a:solidFill>
                <a:latin typeface="Comic Sans MS"/>
                <a:cs typeface="Comic Sans MS"/>
              </a:rPr>
              <a:t>If</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there</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is</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anything</a:t>
            </a:r>
            <a:r>
              <a:rPr lang="en-GB" spc="-2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about</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which</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you</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are</a:t>
            </a:r>
            <a:r>
              <a:rPr lang="en-GB" spc="-40" dirty="0">
                <a:solidFill>
                  <a:schemeClr val="accent2">
                    <a:lumMod val="50000"/>
                  </a:schemeClr>
                </a:solidFill>
                <a:latin typeface="Comic Sans MS"/>
                <a:cs typeface="Comic Sans MS"/>
              </a:rPr>
              <a:t> </a:t>
            </a:r>
            <a:r>
              <a:rPr lang="en-GB" spc="-10" dirty="0">
                <a:solidFill>
                  <a:schemeClr val="accent2">
                    <a:lumMod val="50000"/>
                  </a:schemeClr>
                </a:solidFill>
                <a:latin typeface="Comic Sans MS"/>
                <a:cs typeface="Comic Sans MS"/>
              </a:rPr>
              <a:t>curious </a:t>
            </a:r>
            <a:r>
              <a:rPr lang="en-GB" dirty="0">
                <a:solidFill>
                  <a:schemeClr val="accent2">
                    <a:lumMod val="50000"/>
                  </a:schemeClr>
                </a:solidFill>
                <a:latin typeface="Comic Sans MS"/>
                <a:cs typeface="Comic Sans MS"/>
              </a:rPr>
              <a:t>or</a:t>
            </a:r>
            <a:r>
              <a:rPr lang="en-GB" spc="-4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concerned,</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please</a:t>
            </a:r>
            <a:r>
              <a:rPr lang="en-GB" spc="-35"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do</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come</a:t>
            </a:r>
            <a:r>
              <a:rPr lang="en-GB" spc="-4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and</a:t>
            </a:r>
            <a:r>
              <a:rPr lang="en-GB" spc="-2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see</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me</a:t>
            </a:r>
            <a:r>
              <a:rPr lang="en-GB" spc="-35" dirty="0">
                <a:solidFill>
                  <a:schemeClr val="accent2">
                    <a:lumMod val="50000"/>
                  </a:schemeClr>
                </a:solidFill>
                <a:latin typeface="Comic Sans MS"/>
                <a:cs typeface="Comic Sans MS"/>
              </a:rPr>
              <a:t> </a:t>
            </a:r>
            <a:r>
              <a:rPr lang="en-GB" spc="-10">
                <a:solidFill>
                  <a:schemeClr val="accent2">
                    <a:lumMod val="50000"/>
                  </a:schemeClr>
                </a:solidFill>
                <a:latin typeface="Comic Sans MS"/>
                <a:cs typeface="Comic Sans MS"/>
              </a:rPr>
              <a:t>after </a:t>
            </a:r>
            <a:r>
              <a:rPr lang="en-GB">
                <a:solidFill>
                  <a:schemeClr val="accent2">
                    <a:lumMod val="50000"/>
                  </a:schemeClr>
                </a:solidFill>
                <a:latin typeface="Comic Sans MS"/>
                <a:cs typeface="Comic Sans MS"/>
              </a:rPr>
              <a:t>school</a:t>
            </a:r>
            <a:r>
              <a:rPr lang="en-GB" spc="-15">
                <a:solidFill>
                  <a:schemeClr val="accent2">
                    <a:lumMod val="50000"/>
                  </a:schemeClr>
                </a:solidFill>
                <a:latin typeface="Comic Sans MS"/>
                <a:cs typeface="Comic Sans MS"/>
              </a:rPr>
              <a:t> </a:t>
            </a:r>
            <a:r>
              <a:rPr lang="en-GB" spc="-15" dirty="0">
                <a:solidFill>
                  <a:schemeClr val="accent2">
                    <a:lumMod val="50000"/>
                  </a:schemeClr>
                </a:solidFill>
                <a:latin typeface="Comic Sans MS"/>
                <a:cs typeface="Comic Sans MS"/>
              </a:rPr>
              <a:t>o</a:t>
            </a:r>
            <a:r>
              <a:rPr lang="en-GB" dirty="0">
                <a:solidFill>
                  <a:schemeClr val="accent2">
                    <a:lumMod val="50000"/>
                  </a:schemeClr>
                </a:solidFill>
                <a:latin typeface="Comic Sans MS"/>
                <a:cs typeface="Comic Sans MS"/>
              </a:rPr>
              <a:t>r</a:t>
            </a:r>
            <a:r>
              <a:rPr lang="en-GB" spc="-5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send</a:t>
            </a:r>
            <a:r>
              <a:rPr lang="en-GB" spc="-30" dirty="0">
                <a:solidFill>
                  <a:schemeClr val="accent2">
                    <a:lumMod val="50000"/>
                  </a:schemeClr>
                </a:solidFill>
                <a:latin typeface="Comic Sans MS"/>
                <a:cs typeface="Comic Sans MS"/>
              </a:rPr>
              <a:t> </a:t>
            </a:r>
            <a:r>
              <a:rPr lang="en-GB" dirty="0">
                <a:solidFill>
                  <a:schemeClr val="accent2">
                    <a:lumMod val="50000"/>
                  </a:schemeClr>
                </a:solidFill>
                <a:latin typeface="Comic Sans MS"/>
                <a:cs typeface="Comic Sans MS"/>
              </a:rPr>
              <a:t>an</a:t>
            </a:r>
            <a:r>
              <a:rPr lang="en-GB" spc="-40" dirty="0">
                <a:solidFill>
                  <a:schemeClr val="accent2">
                    <a:lumMod val="50000"/>
                  </a:schemeClr>
                </a:solidFill>
                <a:latin typeface="Comic Sans MS"/>
                <a:cs typeface="Comic Sans MS"/>
              </a:rPr>
              <a:t> </a:t>
            </a:r>
            <a:r>
              <a:rPr lang="en-GB" spc="-10">
                <a:solidFill>
                  <a:schemeClr val="accent2">
                    <a:lumMod val="50000"/>
                  </a:schemeClr>
                </a:solidFill>
                <a:latin typeface="Comic Sans MS"/>
                <a:cs typeface="Comic Sans MS"/>
              </a:rPr>
              <a:t>email to:                                                   </a:t>
            </a:r>
            <a:r>
              <a:rPr lang="en-GB" sz="3000" u="sng" spc="-10">
                <a:solidFill>
                  <a:schemeClr val="accent6">
                    <a:lumMod val="50000"/>
                  </a:schemeClr>
                </a:solidFill>
                <a:uFill>
                  <a:solidFill>
                    <a:srgbClr val="00B100"/>
                  </a:solidFill>
                </a:uFill>
                <a:latin typeface="Comic Sans MS"/>
                <a:cs typeface="Comic Sans MS"/>
                <a:hlinkClick r:id="rId3"/>
              </a:rPr>
              <a:t>australia@stmarysprimarypulborough.co.uk</a:t>
            </a:r>
            <a:endParaRPr lang="en-GB" sz="3000" dirty="0">
              <a:solidFill>
                <a:schemeClr val="accent2">
                  <a:lumMod val="50000"/>
                </a:schemeClr>
              </a:solidFill>
              <a:latin typeface="Comic Sans MS"/>
              <a:cs typeface="Comic Sans MS"/>
            </a:endParaRPr>
          </a:p>
        </p:txBody>
      </p:sp>
      <p:pic>
        <p:nvPicPr>
          <p:cNvPr id="4" name="Picture 3">
            <a:extLst>
              <a:ext uri="{FF2B5EF4-FFF2-40B4-BE49-F238E27FC236}">
                <a16:creationId xmlns:a16="http://schemas.microsoft.com/office/drawing/2014/main" id="{AD5890B9-08FA-EF17-2430-DB9EFD115DB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6820" y="4851401"/>
            <a:ext cx="2038340" cy="1680943"/>
          </a:xfrm>
          <a:prstGeom prst="rect">
            <a:avLst/>
          </a:prstGeom>
          <a:noFill/>
          <a:ln>
            <a:noFill/>
          </a:ln>
        </p:spPr>
      </p:pic>
      <p:sp>
        <p:nvSpPr>
          <p:cNvPr id="6" name="TextBox 5">
            <a:extLst>
              <a:ext uri="{FF2B5EF4-FFF2-40B4-BE49-F238E27FC236}">
                <a16:creationId xmlns:a16="http://schemas.microsoft.com/office/drawing/2014/main" id="{428E814F-C8E6-DDA1-6291-60FC1F3DFF0C}"/>
              </a:ext>
            </a:extLst>
          </p:cNvPr>
          <p:cNvSpPr txBox="1"/>
          <p:nvPr/>
        </p:nvSpPr>
        <p:spPr>
          <a:xfrm>
            <a:off x="837828" y="3752880"/>
            <a:ext cx="10061412" cy="1938992"/>
          </a:xfrm>
          <a:prstGeom prst="rect">
            <a:avLst/>
          </a:prstGeom>
          <a:noFill/>
        </p:spPr>
        <p:txBody>
          <a:bodyPr wrap="square">
            <a:spAutoFit/>
          </a:bodyPr>
          <a:lstStyle/>
          <a:p>
            <a:pPr marL="24818" algn="ctr">
              <a:lnSpc>
                <a:spcPct val="100000"/>
              </a:lnSpc>
            </a:pPr>
            <a:r>
              <a:rPr lang="en-GB" sz="4000" dirty="0">
                <a:solidFill>
                  <a:schemeClr val="accent2">
                    <a:lumMod val="50000"/>
                  </a:schemeClr>
                </a:solidFill>
                <a:latin typeface="Comic Sans MS"/>
              </a:rPr>
              <a:t>Thank you for your attendance today and continued support in your child’s learning journey through year 2.</a:t>
            </a:r>
            <a:endParaRPr lang="en-GB" sz="4000" dirty="0">
              <a:solidFill>
                <a:schemeClr val="accent2">
                  <a:lumMod val="50000"/>
                </a:schemeClr>
              </a:solidFill>
            </a:endParaRPr>
          </a:p>
        </p:txBody>
      </p:sp>
    </p:spTree>
    <p:extLst>
      <p:ext uri="{BB962C8B-B14F-4D97-AF65-F5344CB8AC3E}">
        <p14:creationId xmlns:p14="http://schemas.microsoft.com/office/powerpoint/2010/main" val="359681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EDEBE7"/>
      </a:lt2>
      <a:accent1>
        <a:srgbClr val="5FA534"/>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TM10001114[[fn=Gallery]]</Template>
  <TotalTime>140</TotalTime>
  <Words>2061</Words>
  <Application>Microsoft Office PowerPoint</Application>
  <PresentationFormat>Custom</PresentationFormat>
  <Paragraphs>145</Paragraphs>
  <Slides>19</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Century Gothic</vt:lpstr>
      <vt:lpstr>Comic Sans MS</vt:lpstr>
      <vt:lpstr>Palatino Linotype</vt:lpstr>
      <vt:lpstr>Times New Roman</vt:lpstr>
      <vt:lpstr>Wingdings</vt:lpstr>
      <vt:lpstr>Gallery</vt:lpstr>
      <vt:lpstr>PowerPoint Presentation</vt:lpstr>
      <vt:lpstr>School Attendance</vt:lpstr>
      <vt:lpstr>PowerPoint Presentation</vt:lpstr>
      <vt:lpstr>PowerPoint Presentation</vt:lpstr>
      <vt:lpstr>Australia Class Timetable</vt:lpstr>
      <vt:lpstr>Australia Class Timetable</vt:lpstr>
      <vt:lpstr>Australia class - Reading</vt:lpstr>
      <vt:lpstr>End of Year 2 expectations.</vt:lpstr>
      <vt:lpstr>End of Year 2 expectations.</vt:lpstr>
      <vt:lpstr>Autumn Term learning</vt:lpstr>
      <vt:lpstr>Autumn Term learning (cont.)</vt:lpstr>
      <vt:lpstr>Australia Class  Numbots and TTRockStars</vt:lpstr>
      <vt:lpstr>Dates to Remember - (Also check school’s website and newsletter                                   for updates)</vt:lpstr>
      <vt:lpstr>Handwriting</vt:lpstr>
      <vt:lpstr>SCHOOL UNIFORM</vt:lpstr>
      <vt:lpstr>WHAT TO BRING TO SCHOOL</vt:lpstr>
      <vt:lpstr>BEHAVIOUR</vt:lpstr>
      <vt:lpstr>MRS PACKHAM’S PRIZES</vt:lpstr>
      <vt:lpstr>QUESTIONS/CONCERNS…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2006890</dc:creator>
  <cp:lastModifiedBy>Michelle Packham</cp:lastModifiedBy>
  <cp:revision>16</cp:revision>
  <dcterms:created xsi:type="dcterms:W3CDTF">2025-07-25T21:12:56Z</dcterms:created>
  <dcterms:modified xsi:type="dcterms:W3CDTF">2026-09-29T15:54:03Z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