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66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3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814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0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1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248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52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94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307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2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0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72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83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mathsframe.co.uk/" TargetMode="External"/><Relationship Id="rId3" Type="http://schemas.openxmlformats.org/officeDocument/2006/relationships/hyperlink" Target="https://www.literacyshed.com/" TargetMode="External"/><Relationship Id="rId7" Type="http://schemas.openxmlformats.org/officeDocument/2006/relationships/hyperlink" Target="https://assets.publishing.service.gov.uk/government/uploads/system/uploads/attachment_data/file/425601/PRIMARY_national_curriculum.pdf" TargetMode="External"/><Relationship Id="rId2" Type="http://schemas.openxmlformats.org/officeDocument/2006/relationships/hyperlink" Target="https://spellingfram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xfordowl.co.uk/" TargetMode="External"/><Relationship Id="rId5" Type="http://schemas.openxmlformats.org/officeDocument/2006/relationships/hyperlink" Target="https://www.getepic.com/" TargetMode="External"/><Relationship Id="rId4" Type="http://schemas.openxmlformats.org/officeDocument/2006/relationships/hyperlink" Target="https://www.pobble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rOvfIgiDZc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oxvA1qsExdY" TargetMode="External"/><Relationship Id="rId4" Type="http://schemas.openxmlformats.org/officeDocument/2006/relationships/hyperlink" Target="https://www.youtube.com/watch?v=Cclau3BMQ-k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teracyshed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KS2 writing Tea and Chat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66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79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Handy websites: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60605"/>
            <a:ext cx="9720073" cy="44487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https://spellingframe.co.uk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https://www.literacyshed.com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https://www.pobble.com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https://www.getepic.com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https://www.oxfordowl.co.uk</a:t>
            </a:r>
            <a:r>
              <a:rPr lang="en-US" dirty="0" smtClean="0">
                <a:hlinkClick r:id="rId6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assets.publishing.service.gov.uk/government/uploads/system/uploads/attachment_data/file/425601/PRIMARY_national_curriculum.pdf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8"/>
              </a:rPr>
              <a:t>https://mathsframe.co.uk</a:t>
            </a:r>
            <a:r>
              <a:rPr lang="en-US" dirty="0" smtClean="0">
                <a:hlinkClick r:id="rId8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931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be thinking about the following:</a:t>
            </a:r>
          </a:p>
          <a:p>
            <a:r>
              <a:rPr lang="en-US" dirty="0" smtClean="0"/>
              <a:t>What age and stage is your child?</a:t>
            </a:r>
          </a:p>
          <a:p>
            <a:r>
              <a:rPr lang="en-US" dirty="0" smtClean="0"/>
              <a:t>How do YOU feel about writing?</a:t>
            </a:r>
          </a:p>
          <a:p>
            <a:r>
              <a:rPr lang="en-US" dirty="0" smtClean="0"/>
              <a:t>What are you hoping for out of today’s session?</a:t>
            </a:r>
          </a:p>
          <a:p>
            <a:r>
              <a:rPr lang="en-US" dirty="0" smtClean="0"/>
              <a:t>What are your hopes for your child?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22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Vision Statement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 </a:t>
            </a:r>
          </a:p>
          <a:p>
            <a:r>
              <a:rPr lang="en-GB" dirty="0"/>
              <a:t>St Mary's CE (Aided) Primary School is a 'Christ-centred school with a child-centred curriculum' where wisdom and love guide and influence learning and teaching for our whole community. We treasure each child and enable them to flourish, using their God-given potential and establishing a secure foundation for them to thrive in a rapidly changing world.</a:t>
            </a:r>
          </a:p>
          <a:p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23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790" y="136809"/>
            <a:ext cx="9720072" cy="1499616"/>
          </a:xfrm>
        </p:spPr>
        <p:txBody>
          <a:bodyPr/>
          <a:lstStyle/>
          <a:p>
            <a:r>
              <a:rPr lang="en-US" dirty="0" smtClean="0"/>
              <a:t>Some key points: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789" y="1301262"/>
            <a:ext cx="9720073" cy="497824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Every</a:t>
            </a:r>
            <a:r>
              <a:rPr lang="en-US" sz="2400" dirty="0" smtClean="0"/>
              <a:t> person has superpowers! </a:t>
            </a:r>
          </a:p>
          <a:p>
            <a:pPr lvl="1"/>
            <a:r>
              <a:rPr lang="en-US" sz="2000" i="1" dirty="0" smtClean="0"/>
              <a:t>‘Be who you were made to be and you will set the world on fire.’ Catherine of Siena</a:t>
            </a:r>
          </a:p>
          <a:p>
            <a:r>
              <a:rPr lang="en-US" sz="2400" dirty="0" smtClean="0"/>
              <a:t>Encourage children in their strengths AND encourage them in areas for development – nurture both!</a:t>
            </a:r>
          </a:p>
          <a:p>
            <a:pPr lvl="1"/>
            <a:r>
              <a:rPr lang="en-US" sz="2000" i="1" dirty="0" smtClean="0"/>
              <a:t>‘Hardships often prepare ordinary people for an extraordinary destiny.’</a:t>
            </a:r>
          </a:p>
          <a:p>
            <a:pPr lvl="1"/>
            <a:r>
              <a:rPr lang="en-US" sz="2000" i="1" dirty="0" smtClean="0"/>
              <a:t>‘Where there is no struggle, there is no strength.’</a:t>
            </a:r>
          </a:p>
          <a:p>
            <a:r>
              <a:rPr lang="en-US" sz="2400" dirty="0" smtClean="0"/>
              <a:t>Start where they are and reduce cognitive load – make success attainable</a:t>
            </a:r>
          </a:p>
          <a:p>
            <a:r>
              <a:rPr lang="en-US" sz="2400" dirty="0" smtClean="0"/>
              <a:t>If they don’t enjoy writing – make it enjoyable and rewarding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651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30" y="276311"/>
            <a:ext cx="9720072" cy="1499616"/>
          </a:xfrm>
        </p:spPr>
        <p:txBody>
          <a:bodyPr/>
          <a:lstStyle/>
          <a:p>
            <a:r>
              <a:rPr lang="en-US" dirty="0" smtClean="0"/>
              <a:t>Equity – making goals attainable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48679"/>
            <a:ext cx="9720073" cy="402336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6" name="Picture 2" descr="Equity Vs Equality - Fairness AND Succes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013" y="1848679"/>
            <a:ext cx="6657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2830" y="1624722"/>
            <a:ext cx="34896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your child struggles with:</a:t>
            </a:r>
          </a:p>
          <a:p>
            <a:r>
              <a:rPr lang="en-US" dirty="0" smtClean="0"/>
              <a:t>Spellings… give them the spellings</a:t>
            </a:r>
          </a:p>
          <a:p>
            <a:r>
              <a:rPr lang="en-US" dirty="0" smtClean="0"/>
              <a:t>Stamina… give them less to achieve</a:t>
            </a:r>
          </a:p>
          <a:p>
            <a:r>
              <a:rPr lang="en-US" dirty="0" smtClean="0"/>
              <a:t>Handwriting… let them type</a:t>
            </a:r>
          </a:p>
          <a:p>
            <a:r>
              <a:rPr lang="en-US" dirty="0" smtClean="0"/>
              <a:t>Motivation… spark their interest</a:t>
            </a:r>
          </a:p>
          <a:p>
            <a:endParaRPr lang="en-US" dirty="0"/>
          </a:p>
          <a:p>
            <a:r>
              <a:rPr lang="en-US" dirty="0" smtClean="0"/>
              <a:t>You can work on areas of weakness separately to reduce the load.</a:t>
            </a:r>
          </a:p>
          <a:p>
            <a:endParaRPr lang="en-US" dirty="0"/>
          </a:p>
          <a:p>
            <a:r>
              <a:rPr lang="en-US" dirty="0" err="1" smtClean="0"/>
              <a:t>Eg</a:t>
            </a:r>
            <a:r>
              <a:rPr lang="en-US" dirty="0" smtClean="0"/>
              <a:t>: </a:t>
            </a:r>
          </a:p>
          <a:p>
            <a:r>
              <a:rPr lang="en-US" dirty="0" smtClean="0"/>
              <a:t>Have a handwriting book and practice this separately</a:t>
            </a:r>
          </a:p>
          <a:p>
            <a:r>
              <a:rPr lang="en-US" dirty="0" smtClean="0"/>
              <a:t>Use a spelling </a:t>
            </a:r>
            <a:r>
              <a:rPr lang="en-US" dirty="0" err="1" smtClean="0"/>
              <a:t>programme</a:t>
            </a:r>
            <a:r>
              <a:rPr lang="en-US" dirty="0" smtClean="0"/>
              <a:t> like </a:t>
            </a:r>
            <a:r>
              <a:rPr lang="en-US" dirty="0" err="1" smtClean="0"/>
              <a:t>spellingframe</a:t>
            </a:r>
            <a:r>
              <a:rPr lang="en-US" dirty="0" smtClean="0"/>
              <a:t> to practice spellings</a:t>
            </a:r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92479" y="5872039"/>
            <a:ext cx="56172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hlinkClick r:id="rId3"/>
              </a:rPr>
              <a:t>Dyslexia - 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www.youtube.com/watch?v=FrOvfIgiDZc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ADHD - 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www.youtube.com/watch?v=Cclau3BMQ-k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</a:t>
            </a:r>
            <a:r>
              <a:rPr lang="en-GB" dirty="0" smtClean="0">
                <a:hlinkClick r:id="rId5"/>
              </a:rPr>
              <a:t>www.youtube.com/watch?v=oxvA1qsExdY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76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179260" cy="11036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Ideas for writing at home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750" y="1343608"/>
            <a:ext cx="11394917" cy="48239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Letter to persuade Mum, Dad, Grandma… </a:t>
            </a:r>
            <a:r>
              <a:rPr lang="en-US" i="1" dirty="0" smtClean="0"/>
              <a:t>then reward!</a:t>
            </a:r>
          </a:p>
          <a:p>
            <a:r>
              <a:rPr lang="en-US" dirty="0" smtClean="0"/>
              <a:t>Letter to </a:t>
            </a:r>
            <a:r>
              <a:rPr lang="en-US" dirty="0" err="1" smtClean="0"/>
              <a:t>favourite</a:t>
            </a:r>
            <a:r>
              <a:rPr lang="en-US" dirty="0" smtClean="0"/>
              <a:t> sportsperson, popstar…</a:t>
            </a:r>
          </a:p>
          <a:p>
            <a:r>
              <a:rPr lang="en-US" dirty="0" smtClean="0"/>
              <a:t>Letter to a relative that’s far away (good one if you can get them to write back)</a:t>
            </a:r>
          </a:p>
          <a:p>
            <a:r>
              <a:rPr lang="en-US" dirty="0" smtClean="0"/>
              <a:t>Write a post match report</a:t>
            </a:r>
          </a:p>
          <a:p>
            <a:r>
              <a:rPr lang="en-US" dirty="0" smtClean="0"/>
              <a:t>They do a line, you do a line</a:t>
            </a:r>
          </a:p>
          <a:p>
            <a:r>
              <a:rPr lang="en-US" dirty="0" smtClean="0"/>
              <a:t>Make something for homework and then email the teacher about it</a:t>
            </a:r>
          </a:p>
          <a:p>
            <a:r>
              <a:rPr lang="en-US" dirty="0" smtClean="0"/>
              <a:t>Write a diary</a:t>
            </a:r>
          </a:p>
          <a:p>
            <a:r>
              <a:rPr lang="en-US" dirty="0" smtClean="0"/>
              <a:t>READ! Read to your children and enjoy it</a:t>
            </a:r>
          </a:p>
          <a:p>
            <a:r>
              <a:rPr lang="en-US" dirty="0" smtClean="0"/>
              <a:t>Watch an animation and be inspired to write a narrative, a letter, a poster, continue the story </a:t>
            </a:r>
            <a:r>
              <a:rPr lang="en-US" dirty="0"/>
              <a:t>etc. </a:t>
            </a:r>
            <a:r>
              <a:rPr lang="en-US" sz="1200" dirty="0">
                <a:hlinkClick r:id="rId2"/>
              </a:rPr>
              <a:t>https://www.literacyshed.com</a:t>
            </a:r>
            <a:r>
              <a:rPr lang="en-US" sz="1200" dirty="0" smtClean="0">
                <a:hlinkClick r:id="rId2"/>
              </a:rPr>
              <a:t>/</a:t>
            </a:r>
            <a:r>
              <a:rPr lang="en-US" sz="1200" dirty="0" smtClean="0"/>
              <a:t> </a:t>
            </a:r>
          </a:p>
          <a:p>
            <a:r>
              <a:rPr lang="en-US" dirty="0" smtClean="0"/>
              <a:t>Make a special place for them and invest in it - what would they like?</a:t>
            </a:r>
          </a:p>
          <a:p>
            <a:r>
              <a:rPr lang="en-US" dirty="0" smtClean="0"/>
              <a:t>Your ideas?...</a:t>
            </a:r>
          </a:p>
          <a:p>
            <a:r>
              <a:rPr lang="en-US" dirty="0" smtClean="0"/>
              <a:t>Get Google savvy!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8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expected standards?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8278" y="2286000"/>
            <a:ext cx="7211582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41374"/>
          <a:stretch/>
        </p:blipFill>
        <p:spPr>
          <a:xfrm>
            <a:off x="68326" y="70922"/>
            <a:ext cx="5953125" cy="437793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7908"/>
          <a:stretch/>
        </p:blipFill>
        <p:spPr>
          <a:xfrm>
            <a:off x="5971691" y="3387012"/>
            <a:ext cx="6220309" cy="32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7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Packs to share: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Pencil</a:t>
            </a:r>
          </a:p>
          <a:p>
            <a:r>
              <a:rPr lang="en-US" dirty="0" smtClean="0"/>
              <a:t>Rubber</a:t>
            </a:r>
          </a:p>
          <a:p>
            <a:r>
              <a:rPr lang="en-US" dirty="0" smtClean="0"/>
              <a:t>Lined book</a:t>
            </a:r>
          </a:p>
          <a:p>
            <a:r>
              <a:rPr lang="en-US" dirty="0" smtClean="0"/>
              <a:t>Handwriting book</a:t>
            </a:r>
          </a:p>
          <a:p>
            <a:r>
              <a:rPr lang="en-US" dirty="0" smtClean="0"/>
              <a:t>My dictionary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9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190</TotalTime>
  <Words>462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Tw Cen MT</vt:lpstr>
      <vt:lpstr>Tw Cen MT Condensed</vt:lpstr>
      <vt:lpstr>Wingdings 3</vt:lpstr>
      <vt:lpstr>Integral</vt:lpstr>
      <vt:lpstr>KS2 writing Tea and Chat</vt:lpstr>
      <vt:lpstr>Welcome!</vt:lpstr>
      <vt:lpstr>Vision Statement </vt:lpstr>
      <vt:lpstr>Some key points:</vt:lpstr>
      <vt:lpstr>Equity – making goals attainable</vt:lpstr>
      <vt:lpstr>Ideas for writing at home </vt:lpstr>
      <vt:lpstr>What ARE the expected standards?</vt:lpstr>
      <vt:lpstr>PowerPoint Presentation</vt:lpstr>
      <vt:lpstr>Packs to share:</vt:lpstr>
      <vt:lpstr>Questions</vt:lpstr>
      <vt:lpstr>Handy websites: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</dc:title>
  <dc:creator>St Marys School Pulborough</dc:creator>
  <cp:lastModifiedBy>scopus@SMPDOMAIN.local</cp:lastModifiedBy>
  <cp:revision>25</cp:revision>
  <dcterms:created xsi:type="dcterms:W3CDTF">2023-02-20T19:17:19Z</dcterms:created>
  <dcterms:modified xsi:type="dcterms:W3CDTF">2026-02-06T11:01:13Z</dcterms:modified>
</cp:coreProperties>
</file>