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58" r:id="rId5"/>
    <p:sldId id="257" r:id="rId6"/>
    <p:sldId id="259" r:id="rId7"/>
    <p:sldId id="270" r:id="rId8"/>
    <p:sldId id="268" r:id="rId9"/>
    <p:sldId id="26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069" autoAdjust="0"/>
  </p:normalViewPr>
  <p:slideViewPr>
    <p:cSldViewPr snapToGrid="0">
      <p:cViewPr varScale="1">
        <p:scale>
          <a:sx n="50" d="100"/>
          <a:sy n="50" d="100"/>
        </p:scale>
        <p:origin x="1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991E6-101B-4885-9557-6CCC5D599E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30F99E-FDC1-47F0-BCB8-B812515C1D0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>
              <a:solidFill>
                <a:schemeClr val="tx1"/>
              </a:solidFill>
            </a:rPr>
            <a:t>Parental reading enjoyment is weakening</a:t>
          </a:r>
          <a:endParaRPr lang="en-US">
            <a:solidFill>
              <a:schemeClr val="tx1"/>
            </a:solidFill>
          </a:endParaRPr>
        </a:p>
      </dgm:t>
    </dgm:pt>
    <dgm:pt modelId="{5B838A65-AC32-43E6-BD16-90F40BB253FD}" type="parTrans" cxnId="{175E8ABA-B63B-46CC-AB99-747ED4BA84B1}">
      <dgm:prSet/>
      <dgm:spPr/>
      <dgm:t>
        <a:bodyPr/>
        <a:lstStyle/>
        <a:p>
          <a:endParaRPr lang="en-US"/>
        </a:p>
      </dgm:t>
    </dgm:pt>
    <dgm:pt modelId="{C1CD31F0-412A-4A7A-9394-3F172E911CF6}" type="sibTrans" cxnId="{175E8ABA-B63B-46CC-AB99-747ED4BA84B1}">
      <dgm:prSet/>
      <dgm:spPr/>
      <dgm:t>
        <a:bodyPr/>
        <a:lstStyle/>
        <a:p>
          <a:endParaRPr lang="en-US"/>
        </a:p>
      </dgm:t>
    </dgm:pt>
    <dgm:pt modelId="{B46DBC67-617A-468D-8D13-A82F52F63AD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>
              <a:solidFill>
                <a:schemeClr val="tx1"/>
              </a:solidFill>
            </a:rPr>
            <a:t>Home reading environments are changing</a:t>
          </a:r>
          <a:endParaRPr lang="en-US">
            <a:solidFill>
              <a:schemeClr val="tx1"/>
            </a:solidFill>
          </a:endParaRPr>
        </a:p>
      </dgm:t>
    </dgm:pt>
    <dgm:pt modelId="{C9C6EE4D-E4F4-4FE5-9700-8794586469B9}" type="parTrans" cxnId="{885DDF05-935F-44C8-A065-08215588BB84}">
      <dgm:prSet/>
      <dgm:spPr/>
      <dgm:t>
        <a:bodyPr/>
        <a:lstStyle/>
        <a:p>
          <a:endParaRPr lang="en-US"/>
        </a:p>
      </dgm:t>
    </dgm:pt>
    <dgm:pt modelId="{230C71DA-29E7-4781-90A6-090947EA10B1}" type="sibTrans" cxnId="{885DDF05-935F-44C8-A065-08215588BB84}">
      <dgm:prSet/>
      <dgm:spPr/>
      <dgm:t>
        <a:bodyPr/>
        <a:lstStyle/>
        <a:p>
          <a:endParaRPr lang="en-US"/>
        </a:p>
      </dgm:t>
    </dgm:pt>
    <dgm:pt modelId="{DC0D2437-3C55-439C-B9DE-EFA61ABB6DB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Fewer children and young people are reading</a:t>
          </a:r>
          <a:endParaRPr lang="en-US" dirty="0">
            <a:solidFill>
              <a:schemeClr val="tx1"/>
            </a:solidFill>
          </a:endParaRPr>
        </a:p>
      </dgm:t>
    </dgm:pt>
    <dgm:pt modelId="{3013BBA0-6363-4EDD-A3B0-A0AF7E729983}" type="parTrans" cxnId="{5D251125-78CD-4F01-B427-F65ECFFA553F}">
      <dgm:prSet/>
      <dgm:spPr/>
      <dgm:t>
        <a:bodyPr/>
        <a:lstStyle/>
        <a:p>
          <a:endParaRPr lang="en-US"/>
        </a:p>
      </dgm:t>
    </dgm:pt>
    <dgm:pt modelId="{27B090A0-A937-4F80-941C-B71E060BA2C7}" type="sibTrans" cxnId="{5D251125-78CD-4F01-B427-F65ECFFA553F}">
      <dgm:prSet/>
      <dgm:spPr/>
      <dgm:t>
        <a:bodyPr/>
        <a:lstStyle/>
        <a:p>
          <a:endParaRPr lang="en-US"/>
        </a:p>
      </dgm:t>
    </dgm:pt>
    <dgm:pt modelId="{D58655A8-C438-4C1A-BA33-30BDA9B6FAA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Reading decline extends into adulthood</a:t>
          </a:r>
          <a:endParaRPr lang="en-US" dirty="0">
            <a:solidFill>
              <a:schemeClr val="tx1"/>
            </a:solidFill>
          </a:endParaRPr>
        </a:p>
      </dgm:t>
    </dgm:pt>
    <dgm:pt modelId="{1D4547D6-B8F9-4D8F-881D-8CB4A04956DF}" type="parTrans" cxnId="{535FCAE0-F73A-4FAC-B666-371C1ED962EC}">
      <dgm:prSet/>
      <dgm:spPr/>
      <dgm:t>
        <a:bodyPr/>
        <a:lstStyle/>
        <a:p>
          <a:endParaRPr lang="en-US"/>
        </a:p>
      </dgm:t>
    </dgm:pt>
    <dgm:pt modelId="{B5E2C762-4124-40DE-916C-C3C3177C78EE}" type="sibTrans" cxnId="{535FCAE0-F73A-4FAC-B666-371C1ED962EC}">
      <dgm:prSet/>
      <dgm:spPr/>
      <dgm:t>
        <a:bodyPr/>
        <a:lstStyle/>
        <a:p>
          <a:endParaRPr lang="en-US"/>
        </a:p>
      </dgm:t>
    </dgm:pt>
    <dgm:pt modelId="{998E0303-ED99-4305-8F42-92D369AEA0F9}" type="pres">
      <dgm:prSet presAssocID="{187991E6-101B-4885-9557-6CCC5D599E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1B3C9-081F-4898-BA77-3BE98575A670}" type="pres">
      <dgm:prSet presAssocID="{F930F99E-FDC1-47F0-BCB8-B812515C1D0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8E0D5-0E75-447E-9898-F5B9FEE52505}" type="pres">
      <dgm:prSet presAssocID="{C1CD31F0-412A-4A7A-9394-3F172E911CF6}" presName="spacer" presStyleCnt="0"/>
      <dgm:spPr/>
    </dgm:pt>
    <dgm:pt modelId="{16AF2EC1-764D-4476-893F-21BBA1FC2EE5}" type="pres">
      <dgm:prSet presAssocID="{B46DBC67-617A-468D-8D13-A82F52F63A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66799-D1D6-4D0E-95FC-EEEE174F6746}" type="pres">
      <dgm:prSet presAssocID="{230C71DA-29E7-4781-90A6-090947EA10B1}" presName="spacer" presStyleCnt="0"/>
      <dgm:spPr/>
    </dgm:pt>
    <dgm:pt modelId="{F9DFD708-C78B-4EF9-B087-824DE2052C5A}" type="pres">
      <dgm:prSet presAssocID="{DC0D2437-3C55-439C-B9DE-EFA61ABB6D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67D9B-ED27-48F6-838F-04E7F6E240BA}" type="pres">
      <dgm:prSet presAssocID="{27B090A0-A937-4F80-941C-B71E060BA2C7}" presName="spacer" presStyleCnt="0"/>
      <dgm:spPr/>
    </dgm:pt>
    <dgm:pt modelId="{A000ACF9-FFB8-4788-A67C-A660C0B23EE0}" type="pres">
      <dgm:prSet presAssocID="{D58655A8-C438-4C1A-BA33-30BDA9B6FA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FCAE0-F73A-4FAC-B666-371C1ED962EC}" srcId="{187991E6-101B-4885-9557-6CCC5D599E44}" destId="{D58655A8-C438-4C1A-BA33-30BDA9B6FAA8}" srcOrd="3" destOrd="0" parTransId="{1D4547D6-B8F9-4D8F-881D-8CB4A04956DF}" sibTransId="{B5E2C762-4124-40DE-916C-C3C3177C78EE}"/>
    <dgm:cxn modelId="{5689B9FA-880F-4C6D-96E8-0F85D5672793}" type="presOf" srcId="{DC0D2437-3C55-439C-B9DE-EFA61ABB6DBF}" destId="{F9DFD708-C78B-4EF9-B087-824DE2052C5A}" srcOrd="0" destOrd="0" presId="urn:microsoft.com/office/officeart/2005/8/layout/vList2"/>
    <dgm:cxn modelId="{6AD7EA03-DF08-4C12-9468-6200BDB197EA}" type="presOf" srcId="{187991E6-101B-4885-9557-6CCC5D599E44}" destId="{998E0303-ED99-4305-8F42-92D369AEA0F9}" srcOrd="0" destOrd="0" presId="urn:microsoft.com/office/officeart/2005/8/layout/vList2"/>
    <dgm:cxn modelId="{5DEB8089-F989-4AE0-AC62-F6C0CCFE1468}" type="presOf" srcId="{D58655A8-C438-4C1A-BA33-30BDA9B6FAA8}" destId="{A000ACF9-FFB8-4788-A67C-A660C0B23EE0}" srcOrd="0" destOrd="0" presId="urn:microsoft.com/office/officeart/2005/8/layout/vList2"/>
    <dgm:cxn modelId="{5D251125-78CD-4F01-B427-F65ECFFA553F}" srcId="{187991E6-101B-4885-9557-6CCC5D599E44}" destId="{DC0D2437-3C55-439C-B9DE-EFA61ABB6DBF}" srcOrd="2" destOrd="0" parTransId="{3013BBA0-6363-4EDD-A3B0-A0AF7E729983}" sibTransId="{27B090A0-A937-4F80-941C-B71E060BA2C7}"/>
    <dgm:cxn modelId="{175E8ABA-B63B-46CC-AB99-747ED4BA84B1}" srcId="{187991E6-101B-4885-9557-6CCC5D599E44}" destId="{F930F99E-FDC1-47F0-BCB8-B812515C1D07}" srcOrd="0" destOrd="0" parTransId="{5B838A65-AC32-43E6-BD16-90F40BB253FD}" sibTransId="{C1CD31F0-412A-4A7A-9394-3F172E911CF6}"/>
    <dgm:cxn modelId="{885DDF05-935F-44C8-A065-08215588BB84}" srcId="{187991E6-101B-4885-9557-6CCC5D599E44}" destId="{B46DBC67-617A-468D-8D13-A82F52F63AD7}" srcOrd="1" destOrd="0" parTransId="{C9C6EE4D-E4F4-4FE5-9700-8794586469B9}" sibTransId="{230C71DA-29E7-4781-90A6-090947EA10B1}"/>
    <dgm:cxn modelId="{8308CAD7-B554-46AE-8998-D7E9011B40FB}" type="presOf" srcId="{F930F99E-FDC1-47F0-BCB8-B812515C1D07}" destId="{BD51B3C9-081F-4898-BA77-3BE98575A670}" srcOrd="0" destOrd="0" presId="urn:microsoft.com/office/officeart/2005/8/layout/vList2"/>
    <dgm:cxn modelId="{E4230526-BDB0-472E-BC8E-D596B8C2F2C4}" type="presOf" srcId="{B46DBC67-617A-468D-8D13-A82F52F63AD7}" destId="{16AF2EC1-764D-4476-893F-21BBA1FC2EE5}" srcOrd="0" destOrd="0" presId="urn:microsoft.com/office/officeart/2005/8/layout/vList2"/>
    <dgm:cxn modelId="{9A0B6303-219D-4827-AE5F-A15470B20661}" type="presParOf" srcId="{998E0303-ED99-4305-8F42-92D369AEA0F9}" destId="{BD51B3C9-081F-4898-BA77-3BE98575A670}" srcOrd="0" destOrd="0" presId="urn:microsoft.com/office/officeart/2005/8/layout/vList2"/>
    <dgm:cxn modelId="{41358815-8C7C-4E8A-BD0F-78A30303F862}" type="presParOf" srcId="{998E0303-ED99-4305-8F42-92D369AEA0F9}" destId="{6A68E0D5-0E75-447E-9898-F5B9FEE52505}" srcOrd="1" destOrd="0" presId="urn:microsoft.com/office/officeart/2005/8/layout/vList2"/>
    <dgm:cxn modelId="{852F27A9-66A2-44F8-A47E-7E92D5E7A48C}" type="presParOf" srcId="{998E0303-ED99-4305-8F42-92D369AEA0F9}" destId="{16AF2EC1-764D-4476-893F-21BBA1FC2EE5}" srcOrd="2" destOrd="0" presId="urn:microsoft.com/office/officeart/2005/8/layout/vList2"/>
    <dgm:cxn modelId="{476D2F85-6BC2-48F5-A10A-E59C48958694}" type="presParOf" srcId="{998E0303-ED99-4305-8F42-92D369AEA0F9}" destId="{C5266799-D1D6-4D0E-95FC-EEEE174F6746}" srcOrd="3" destOrd="0" presId="urn:microsoft.com/office/officeart/2005/8/layout/vList2"/>
    <dgm:cxn modelId="{7151A9C5-C7E8-44B9-86C0-9F02FF47D937}" type="presParOf" srcId="{998E0303-ED99-4305-8F42-92D369AEA0F9}" destId="{F9DFD708-C78B-4EF9-B087-824DE2052C5A}" srcOrd="4" destOrd="0" presId="urn:microsoft.com/office/officeart/2005/8/layout/vList2"/>
    <dgm:cxn modelId="{DD642119-6681-4DB9-BC73-C200B1758021}" type="presParOf" srcId="{998E0303-ED99-4305-8F42-92D369AEA0F9}" destId="{29267D9B-ED27-48F6-838F-04E7F6E240BA}" srcOrd="5" destOrd="0" presId="urn:microsoft.com/office/officeart/2005/8/layout/vList2"/>
    <dgm:cxn modelId="{75DEA46D-9CA2-43AE-A712-5EBAEAD75490}" type="presParOf" srcId="{998E0303-ED99-4305-8F42-92D369AEA0F9}" destId="{A000ACF9-FFB8-4788-A67C-A660C0B23E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0DE5D-93A1-42C6-B8C8-DCAFB263ED7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14DE5F-D216-4CBB-B00A-F87E39304A5C}">
      <dgm:prSet/>
      <dgm:spPr/>
      <dgm:t>
        <a:bodyPr/>
        <a:lstStyle/>
        <a:p>
          <a:r>
            <a:rPr lang="en-GB"/>
            <a:t>The simple view of reading has two components: word recognition (decoding) and language comprehension. </a:t>
          </a:r>
          <a:endParaRPr lang="en-US"/>
        </a:p>
      </dgm:t>
    </dgm:pt>
    <dgm:pt modelId="{2D6DB240-4873-4C92-822C-06419C8F1781}" type="parTrans" cxnId="{D0364EBF-504C-45F0-9383-A809540C2529}">
      <dgm:prSet/>
      <dgm:spPr/>
      <dgm:t>
        <a:bodyPr/>
        <a:lstStyle/>
        <a:p>
          <a:endParaRPr lang="en-US"/>
        </a:p>
      </dgm:t>
    </dgm:pt>
    <dgm:pt modelId="{D5AE3020-E25B-4E0E-88A7-20B1371EB0CC}" type="sibTrans" cxnId="{D0364EBF-504C-45F0-9383-A809540C2529}">
      <dgm:prSet/>
      <dgm:spPr/>
      <dgm:t>
        <a:bodyPr/>
        <a:lstStyle/>
        <a:p>
          <a:endParaRPr lang="en-US"/>
        </a:p>
      </dgm:t>
    </dgm:pt>
    <dgm:pt modelId="{B8A16233-1D9B-4599-8E74-030841A6CC23}">
      <dgm:prSet/>
      <dgm:spPr/>
      <dgm:t>
        <a:bodyPr/>
        <a:lstStyle/>
        <a:p>
          <a:r>
            <a:rPr lang="en-GB"/>
            <a:t>Your child needs to practice decoding, applying phonics and the strategies taught in school to break down familiar words.</a:t>
          </a:r>
          <a:endParaRPr lang="en-US"/>
        </a:p>
      </dgm:t>
    </dgm:pt>
    <dgm:pt modelId="{64C23C34-C142-420C-A4BF-C5C01C729824}" type="parTrans" cxnId="{4E3B8A40-ECDF-4ED1-87B8-F27482B27474}">
      <dgm:prSet/>
      <dgm:spPr/>
      <dgm:t>
        <a:bodyPr/>
        <a:lstStyle/>
        <a:p>
          <a:endParaRPr lang="en-US"/>
        </a:p>
      </dgm:t>
    </dgm:pt>
    <dgm:pt modelId="{869DBA0E-33F2-4603-A28C-5BFAAAD94417}" type="sibTrans" cxnId="{4E3B8A40-ECDF-4ED1-87B8-F27482B27474}">
      <dgm:prSet/>
      <dgm:spPr/>
      <dgm:t>
        <a:bodyPr/>
        <a:lstStyle/>
        <a:p>
          <a:endParaRPr lang="en-US"/>
        </a:p>
      </dgm:t>
    </dgm:pt>
    <dgm:pt modelId="{4D2D7D9A-0A90-43DC-9679-3BB11DB47C22}">
      <dgm:prSet/>
      <dgm:spPr/>
      <dgm:t>
        <a:bodyPr/>
        <a:lstStyle/>
        <a:p>
          <a:r>
            <a:rPr lang="en-GB"/>
            <a:t>Language comprehension is equally important and involves helping your child understand vocabulary, sentence structure, and the overall meaning of what they read or hear.</a:t>
          </a:r>
          <a:endParaRPr lang="en-US"/>
        </a:p>
      </dgm:t>
    </dgm:pt>
    <dgm:pt modelId="{E103FB6A-55BC-49DC-99CC-58CDEA91895F}" type="parTrans" cxnId="{4614CE44-E078-4FBF-90EC-3FB8F4528E42}">
      <dgm:prSet/>
      <dgm:spPr/>
      <dgm:t>
        <a:bodyPr/>
        <a:lstStyle/>
        <a:p>
          <a:endParaRPr lang="en-US"/>
        </a:p>
      </dgm:t>
    </dgm:pt>
    <dgm:pt modelId="{B74DE276-396C-4808-A592-E4A0339C5E81}" type="sibTrans" cxnId="{4614CE44-E078-4FBF-90EC-3FB8F4528E42}">
      <dgm:prSet/>
      <dgm:spPr/>
      <dgm:t>
        <a:bodyPr/>
        <a:lstStyle/>
        <a:p>
          <a:endParaRPr lang="en-US"/>
        </a:p>
      </dgm:t>
    </dgm:pt>
    <dgm:pt modelId="{032D6FCC-B257-4B8F-A454-2ED2A979C1AE}" type="pres">
      <dgm:prSet presAssocID="{8A00DE5D-93A1-42C6-B8C8-DCAFB263ED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247780-4B1A-413A-83A3-1504EA8FE354}" type="pres">
      <dgm:prSet presAssocID="{C514DE5F-D216-4CBB-B00A-F87E39304A5C}" presName="thickLine" presStyleLbl="alignNode1" presStyleIdx="0" presStyleCnt="3"/>
      <dgm:spPr/>
    </dgm:pt>
    <dgm:pt modelId="{CFA623A3-F6F5-4426-8452-9364C86089DB}" type="pres">
      <dgm:prSet presAssocID="{C514DE5F-D216-4CBB-B00A-F87E39304A5C}" presName="horz1" presStyleCnt="0"/>
      <dgm:spPr/>
    </dgm:pt>
    <dgm:pt modelId="{284C2B02-447B-444F-AEC9-203C707C5FFF}" type="pres">
      <dgm:prSet presAssocID="{C514DE5F-D216-4CBB-B00A-F87E39304A5C}" presName="tx1" presStyleLbl="revTx" presStyleIdx="0" presStyleCnt="3"/>
      <dgm:spPr/>
      <dgm:t>
        <a:bodyPr/>
        <a:lstStyle/>
        <a:p>
          <a:endParaRPr lang="en-US"/>
        </a:p>
      </dgm:t>
    </dgm:pt>
    <dgm:pt modelId="{6E434692-0EB3-4E5C-BBC6-E3BC77811EDC}" type="pres">
      <dgm:prSet presAssocID="{C514DE5F-D216-4CBB-B00A-F87E39304A5C}" presName="vert1" presStyleCnt="0"/>
      <dgm:spPr/>
    </dgm:pt>
    <dgm:pt modelId="{5D959C10-D6D6-42BB-A858-06ED132D5CD6}" type="pres">
      <dgm:prSet presAssocID="{B8A16233-1D9B-4599-8E74-030841A6CC23}" presName="thickLine" presStyleLbl="alignNode1" presStyleIdx="1" presStyleCnt="3"/>
      <dgm:spPr/>
    </dgm:pt>
    <dgm:pt modelId="{EFF3BEF9-F15A-48E3-992B-9B632B7A0003}" type="pres">
      <dgm:prSet presAssocID="{B8A16233-1D9B-4599-8E74-030841A6CC23}" presName="horz1" presStyleCnt="0"/>
      <dgm:spPr/>
    </dgm:pt>
    <dgm:pt modelId="{959A9D0B-9EE4-495A-ADA6-B6128E88C816}" type="pres">
      <dgm:prSet presAssocID="{B8A16233-1D9B-4599-8E74-030841A6CC23}" presName="tx1" presStyleLbl="revTx" presStyleIdx="1" presStyleCnt="3"/>
      <dgm:spPr/>
      <dgm:t>
        <a:bodyPr/>
        <a:lstStyle/>
        <a:p>
          <a:endParaRPr lang="en-US"/>
        </a:p>
      </dgm:t>
    </dgm:pt>
    <dgm:pt modelId="{CF52A3E0-8B01-4A29-9BD7-996FEA9A58C1}" type="pres">
      <dgm:prSet presAssocID="{B8A16233-1D9B-4599-8E74-030841A6CC23}" presName="vert1" presStyleCnt="0"/>
      <dgm:spPr/>
    </dgm:pt>
    <dgm:pt modelId="{FB5F50AC-9845-4931-B7B9-EBB8BC604E90}" type="pres">
      <dgm:prSet presAssocID="{4D2D7D9A-0A90-43DC-9679-3BB11DB47C22}" presName="thickLine" presStyleLbl="alignNode1" presStyleIdx="2" presStyleCnt="3"/>
      <dgm:spPr/>
    </dgm:pt>
    <dgm:pt modelId="{55410F5D-6BB3-491B-845F-FDD4BC5E23A6}" type="pres">
      <dgm:prSet presAssocID="{4D2D7D9A-0A90-43DC-9679-3BB11DB47C22}" presName="horz1" presStyleCnt="0"/>
      <dgm:spPr/>
    </dgm:pt>
    <dgm:pt modelId="{7BD043CB-9A64-4A13-B72A-FAA7355F0102}" type="pres">
      <dgm:prSet presAssocID="{4D2D7D9A-0A90-43DC-9679-3BB11DB47C22}" presName="tx1" presStyleLbl="revTx" presStyleIdx="2" presStyleCnt="3"/>
      <dgm:spPr/>
      <dgm:t>
        <a:bodyPr/>
        <a:lstStyle/>
        <a:p>
          <a:endParaRPr lang="en-US"/>
        </a:p>
      </dgm:t>
    </dgm:pt>
    <dgm:pt modelId="{1416D4DA-B3ED-433B-9AEF-AF610DA3FE14}" type="pres">
      <dgm:prSet presAssocID="{4D2D7D9A-0A90-43DC-9679-3BB11DB47C22}" presName="vert1" presStyleCnt="0"/>
      <dgm:spPr/>
    </dgm:pt>
  </dgm:ptLst>
  <dgm:cxnLst>
    <dgm:cxn modelId="{12867BF1-57C2-455D-AB29-496C0D9E89D8}" type="presOf" srcId="{8A00DE5D-93A1-42C6-B8C8-DCAFB263ED7A}" destId="{032D6FCC-B257-4B8F-A454-2ED2A979C1AE}" srcOrd="0" destOrd="0" presId="urn:microsoft.com/office/officeart/2008/layout/LinedList"/>
    <dgm:cxn modelId="{4E3B8A40-ECDF-4ED1-87B8-F27482B27474}" srcId="{8A00DE5D-93A1-42C6-B8C8-DCAFB263ED7A}" destId="{B8A16233-1D9B-4599-8E74-030841A6CC23}" srcOrd="1" destOrd="0" parTransId="{64C23C34-C142-420C-A4BF-C5C01C729824}" sibTransId="{869DBA0E-33F2-4603-A28C-5BFAAAD94417}"/>
    <dgm:cxn modelId="{D0364EBF-504C-45F0-9383-A809540C2529}" srcId="{8A00DE5D-93A1-42C6-B8C8-DCAFB263ED7A}" destId="{C514DE5F-D216-4CBB-B00A-F87E39304A5C}" srcOrd="0" destOrd="0" parTransId="{2D6DB240-4873-4C92-822C-06419C8F1781}" sibTransId="{D5AE3020-E25B-4E0E-88A7-20B1371EB0CC}"/>
    <dgm:cxn modelId="{4614CE44-E078-4FBF-90EC-3FB8F4528E42}" srcId="{8A00DE5D-93A1-42C6-B8C8-DCAFB263ED7A}" destId="{4D2D7D9A-0A90-43DC-9679-3BB11DB47C22}" srcOrd="2" destOrd="0" parTransId="{E103FB6A-55BC-49DC-99CC-58CDEA91895F}" sibTransId="{B74DE276-396C-4808-A592-E4A0339C5E81}"/>
    <dgm:cxn modelId="{8F8F6DF5-A2CF-441B-B835-7B845DB74ADD}" type="presOf" srcId="{C514DE5F-D216-4CBB-B00A-F87E39304A5C}" destId="{284C2B02-447B-444F-AEC9-203C707C5FFF}" srcOrd="0" destOrd="0" presId="urn:microsoft.com/office/officeart/2008/layout/LinedList"/>
    <dgm:cxn modelId="{7A9E5BCF-6C79-420B-9B3A-ABAAD5F328AF}" type="presOf" srcId="{B8A16233-1D9B-4599-8E74-030841A6CC23}" destId="{959A9D0B-9EE4-495A-ADA6-B6128E88C816}" srcOrd="0" destOrd="0" presId="urn:microsoft.com/office/officeart/2008/layout/LinedList"/>
    <dgm:cxn modelId="{175F2802-A99B-4181-A5D4-73DDD04F51BB}" type="presOf" srcId="{4D2D7D9A-0A90-43DC-9679-3BB11DB47C22}" destId="{7BD043CB-9A64-4A13-B72A-FAA7355F0102}" srcOrd="0" destOrd="0" presId="urn:microsoft.com/office/officeart/2008/layout/LinedList"/>
    <dgm:cxn modelId="{11614D66-45EC-4368-B702-412DFF9AC8B5}" type="presParOf" srcId="{032D6FCC-B257-4B8F-A454-2ED2A979C1AE}" destId="{63247780-4B1A-413A-83A3-1504EA8FE354}" srcOrd="0" destOrd="0" presId="urn:microsoft.com/office/officeart/2008/layout/LinedList"/>
    <dgm:cxn modelId="{9036C8F4-E40C-495C-A453-E14922542C45}" type="presParOf" srcId="{032D6FCC-B257-4B8F-A454-2ED2A979C1AE}" destId="{CFA623A3-F6F5-4426-8452-9364C86089DB}" srcOrd="1" destOrd="0" presId="urn:microsoft.com/office/officeart/2008/layout/LinedList"/>
    <dgm:cxn modelId="{C8EE09E0-51C8-47F7-B95D-E4357645E948}" type="presParOf" srcId="{CFA623A3-F6F5-4426-8452-9364C86089DB}" destId="{284C2B02-447B-444F-AEC9-203C707C5FFF}" srcOrd="0" destOrd="0" presId="urn:microsoft.com/office/officeart/2008/layout/LinedList"/>
    <dgm:cxn modelId="{DDD5834F-F0D9-45C2-9B5F-3D1AD2E15AC2}" type="presParOf" srcId="{CFA623A3-F6F5-4426-8452-9364C86089DB}" destId="{6E434692-0EB3-4E5C-BBC6-E3BC77811EDC}" srcOrd="1" destOrd="0" presId="urn:microsoft.com/office/officeart/2008/layout/LinedList"/>
    <dgm:cxn modelId="{BD2C930B-8DE5-4A15-AF40-5933CD523E1C}" type="presParOf" srcId="{032D6FCC-B257-4B8F-A454-2ED2A979C1AE}" destId="{5D959C10-D6D6-42BB-A858-06ED132D5CD6}" srcOrd="2" destOrd="0" presId="urn:microsoft.com/office/officeart/2008/layout/LinedList"/>
    <dgm:cxn modelId="{18292A83-3530-43D6-A0F4-7D3CE9CF6178}" type="presParOf" srcId="{032D6FCC-B257-4B8F-A454-2ED2A979C1AE}" destId="{EFF3BEF9-F15A-48E3-992B-9B632B7A0003}" srcOrd="3" destOrd="0" presId="urn:microsoft.com/office/officeart/2008/layout/LinedList"/>
    <dgm:cxn modelId="{EEB2D316-78EE-4958-9867-BA0B89755A88}" type="presParOf" srcId="{EFF3BEF9-F15A-48E3-992B-9B632B7A0003}" destId="{959A9D0B-9EE4-495A-ADA6-B6128E88C816}" srcOrd="0" destOrd="0" presId="urn:microsoft.com/office/officeart/2008/layout/LinedList"/>
    <dgm:cxn modelId="{5E90C8C8-E17E-4E3A-8E05-96EA1B82C900}" type="presParOf" srcId="{EFF3BEF9-F15A-48E3-992B-9B632B7A0003}" destId="{CF52A3E0-8B01-4A29-9BD7-996FEA9A58C1}" srcOrd="1" destOrd="0" presId="urn:microsoft.com/office/officeart/2008/layout/LinedList"/>
    <dgm:cxn modelId="{4134B804-753B-4CF2-B5F0-7B5B59130E1A}" type="presParOf" srcId="{032D6FCC-B257-4B8F-A454-2ED2A979C1AE}" destId="{FB5F50AC-9845-4931-B7B9-EBB8BC604E90}" srcOrd="4" destOrd="0" presId="urn:microsoft.com/office/officeart/2008/layout/LinedList"/>
    <dgm:cxn modelId="{242497E3-C799-4E23-8A03-AD865F3B1BEE}" type="presParOf" srcId="{032D6FCC-B257-4B8F-A454-2ED2A979C1AE}" destId="{55410F5D-6BB3-491B-845F-FDD4BC5E23A6}" srcOrd="5" destOrd="0" presId="urn:microsoft.com/office/officeart/2008/layout/LinedList"/>
    <dgm:cxn modelId="{5DDCCE8F-B315-45C4-A41C-D200D2CD586F}" type="presParOf" srcId="{55410F5D-6BB3-491B-845F-FDD4BC5E23A6}" destId="{7BD043CB-9A64-4A13-B72A-FAA7355F0102}" srcOrd="0" destOrd="0" presId="urn:microsoft.com/office/officeart/2008/layout/LinedList"/>
    <dgm:cxn modelId="{A159E158-6B3A-45DF-BD05-4593859148BA}" type="presParOf" srcId="{55410F5D-6BB3-491B-845F-FDD4BC5E23A6}" destId="{1416D4DA-B3ED-433B-9AEF-AF610DA3FE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622B0-C45D-42D4-8286-9E82F1B2AB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F1C18-E5FD-40CA-94C9-BEECDA913B0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You can also </a:t>
          </a:r>
          <a:r>
            <a:rPr lang="en-GB" b="1" dirty="0">
              <a:solidFill>
                <a:schemeClr val="tx1"/>
              </a:solidFill>
            </a:rPr>
            <a:t>share</a:t>
          </a:r>
          <a:r>
            <a:rPr lang="en-GB" dirty="0">
              <a:solidFill>
                <a:schemeClr val="tx1"/>
              </a:solidFill>
            </a:rPr>
            <a:t> a book which could involve you reading to your child or taking turns. </a:t>
          </a:r>
          <a:endParaRPr lang="en-US" dirty="0">
            <a:solidFill>
              <a:schemeClr val="tx1"/>
            </a:solidFill>
          </a:endParaRPr>
        </a:p>
      </dgm:t>
    </dgm:pt>
    <dgm:pt modelId="{8CC10EFD-C252-4664-A1A4-479ADC216FCE}" type="parTrans" cxnId="{BEDC3C43-3379-4A8B-958D-5C45E168942A}">
      <dgm:prSet/>
      <dgm:spPr/>
      <dgm:t>
        <a:bodyPr/>
        <a:lstStyle/>
        <a:p>
          <a:endParaRPr lang="en-US"/>
        </a:p>
      </dgm:t>
    </dgm:pt>
    <dgm:pt modelId="{1A95FBDF-2225-437F-9842-1F1F78964E7F}" type="sibTrans" cxnId="{BEDC3C43-3379-4A8B-958D-5C45E168942A}">
      <dgm:prSet/>
      <dgm:spPr/>
      <dgm:t>
        <a:bodyPr/>
        <a:lstStyle/>
        <a:p>
          <a:endParaRPr lang="en-US"/>
        </a:p>
      </dgm:t>
    </dgm:pt>
    <dgm:pt modelId="{867EF994-DCC2-4AE1-8B90-3D4F7E67B59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Remember, that you can still read to your child no matter how old they are!</a:t>
          </a:r>
          <a:endParaRPr lang="en-US" dirty="0">
            <a:solidFill>
              <a:schemeClr val="tx1"/>
            </a:solidFill>
          </a:endParaRPr>
        </a:p>
      </dgm:t>
    </dgm:pt>
    <dgm:pt modelId="{A3748BCC-9718-4B87-8F54-6B285F81AC49}" type="parTrans" cxnId="{4A30A819-FA21-4B3A-9489-B0ABB2198173}">
      <dgm:prSet/>
      <dgm:spPr/>
      <dgm:t>
        <a:bodyPr/>
        <a:lstStyle/>
        <a:p>
          <a:endParaRPr lang="en-US"/>
        </a:p>
      </dgm:t>
    </dgm:pt>
    <dgm:pt modelId="{D34E821B-05B4-42BD-8BC0-90552EA7EB6A}" type="sibTrans" cxnId="{4A30A819-FA21-4B3A-9489-B0ABB2198173}">
      <dgm:prSet/>
      <dgm:spPr/>
      <dgm:t>
        <a:bodyPr/>
        <a:lstStyle/>
        <a:p>
          <a:endParaRPr lang="en-US"/>
        </a:p>
      </dgm:t>
    </dgm:pt>
    <dgm:pt modelId="{717285C5-C226-4928-8B93-F2FC9DEB3DE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Check your child’s understanding and discuss the book together as you go.</a:t>
          </a:r>
          <a:endParaRPr lang="en-US" dirty="0">
            <a:solidFill>
              <a:schemeClr val="tx1"/>
            </a:solidFill>
          </a:endParaRPr>
        </a:p>
      </dgm:t>
    </dgm:pt>
    <dgm:pt modelId="{A404C603-CF9C-498F-8F83-F31637DAC927}" type="parTrans" cxnId="{437DB989-D633-4C1E-896C-214C312EB1DA}">
      <dgm:prSet/>
      <dgm:spPr/>
      <dgm:t>
        <a:bodyPr/>
        <a:lstStyle/>
        <a:p>
          <a:endParaRPr lang="en-US"/>
        </a:p>
      </dgm:t>
    </dgm:pt>
    <dgm:pt modelId="{39682E22-E0C6-4A1E-863C-2B78F92EFEEE}" type="sibTrans" cxnId="{437DB989-D633-4C1E-896C-214C312EB1DA}">
      <dgm:prSet/>
      <dgm:spPr/>
      <dgm:t>
        <a:bodyPr/>
        <a:lstStyle/>
        <a:p>
          <a:endParaRPr lang="en-US"/>
        </a:p>
      </dgm:t>
    </dgm:pt>
    <dgm:pt modelId="{F52B06A4-EFC8-424B-AFF7-33A3B4F629E2}" type="pres">
      <dgm:prSet presAssocID="{C3E622B0-C45D-42D4-8286-9E82F1B2AB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97D66-0B63-4F52-AD13-78ACC9C24116}" type="pres">
      <dgm:prSet presAssocID="{660F1C18-E5FD-40CA-94C9-BEECDA913B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93C23-BC32-4DC3-A05D-94A5D28AB0D7}" type="pres">
      <dgm:prSet presAssocID="{1A95FBDF-2225-437F-9842-1F1F78964E7F}" presName="spacer" presStyleCnt="0"/>
      <dgm:spPr/>
    </dgm:pt>
    <dgm:pt modelId="{BBCE8975-864F-487D-A726-1D451D58C74A}" type="pres">
      <dgm:prSet presAssocID="{867EF994-DCC2-4AE1-8B90-3D4F7E67B5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53DD8-CD2C-47A6-A092-43F8E69A3784}" type="pres">
      <dgm:prSet presAssocID="{D34E821B-05B4-42BD-8BC0-90552EA7EB6A}" presName="spacer" presStyleCnt="0"/>
      <dgm:spPr/>
    </dgm:pt>
    <dgm:pt modelId="{7D519EC7-35F1-47C5-BCB2-2511EC65DFD2}" type="pres">
      <dgm:prSet presAssocID="{717285C5-C226-4928-8B93-F2FC9DEB3D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014EB-BA97-45A3-87B3-C13B192A6DEC}" type="presOf" srcId="{717285C5-C226-4928-8B93-F2FC9DEB3DE1}" destId="{7D519EC7-35F1-47C5-BCB2-2511EC65DFD2}" srcOrd="0" destOrd="0" presId="urn:microsoft.com/office/officeart/2005/8/layout/vList2"/>
    <dgm:cxn modelId="{4A30A819-FA21-4B3A-9489-B0ABB2198173}" srcId="{C3E622B0-C45D-42D4-8286-9E82F1B2AB18}" destId="{867EF994-DCC2-4AE1-8B90-3D4F7E67B598}" srcOrd="1" destOrd="0" parTransId="{A3748BCC-9718-4B87-8F54-6B285F81AC49}" sibTransId="{D34E821B-05B4-42BD-8BC0-90552EA7EB6A}"/>
    <dgm:cxn modelId="{B7F942AB-4471-4924-8085-D5B7C265651A}" type="presOf" srcId="{660F1C18-E5FD-40CA-94C9-BEECDA913B02}" destId="{B3B97D66-0B63-4F52-AD13-78ACC9C24116}" srcOrd="0" destOrd="0" presId="urn:microsoft.com/office/officeart/2005/8/layout/vList2"/>
    <dgm:cxn modelId="{B1A03E1F-615A-4C67-8C4B-06BF917C22EB}" type="presOf" srcId="{867EF994-DCC2-4AE1-8B90-3D4F7E67B598}" destId="{BBCE8975-864F-487D-A726-1D451D58C74A}" srcOrd="0" destOrd="0" presId="urn:microsoft.com/office/officeart/2005/8/layout/vList2"/>
    <dgm:cxn modelId="{BEDC3C43-3379-4A8B-958D-5C45E168942A}" srcId="{C3E622B0-C45D-42D4-8286-9E82F1B2AB18}" destId="{660F1C18-E5FD-40CA-94C9-BEECDA913B02}" srcOrd="0" destOrd="0" parTransId="{8CC10EFD-C252-4664-A1A4-479ADC216FCE}" sibTransId="{1A95FBDF-2225-437F-9842-1F1F78964E7F}"/>
    <dgm:cxn modelId="{FD39999F-1813-46A3-B6DF-3E8D9204B089}" type="presOf" srcId="{C3E622B0-C45D-42D4-8286-9E82F1B2AB18}" destId="{F52B06A4-EFC8-424B-AFF7-33A3B4F629E2}" srcOrd="0" destOrd="0" presId="urn:microsoft.com/office/officeart/2005/8/layout/vList2"/>
    <dgm:cxn modelId="{437DB989-D633-4C1E-896C-214C312EB1DA}" srcId="{C3E622B0-C45D-42D4-8286-9E82F1B2AB18}" destId="{717285C5-C226-4928-8B93-F2FC9DEB3DE1}" srcOrd="2" destOrd="0" parTransId="{A404C603-CF9C-498F-8F83-F31637DAC927}" sibTransId="{39682E22-E0C6-4A1E-863C-2B78F92EFEEE}"/>
    <dgm:cxn modelId="{A044C29B-4BB7-4565-93CA-CE25AD58FB6E}" type="presParOf" srcId="{F52B06A4-EFC8-424B-AFF7-33A3B4F629E2}" destId="{B3B97D66-0B63-4F52-AD13-78ACC9C24116}" srcOrd="0" destOrd="0" presId="urn:microsoft.com/office/officeart/2005/8/layout/vList2"/>
    <dgm:cxn modelId="{03111C7E-668A-47EA-A912-0C14F6E8F92D}" type="presParOf" srcId="{F52B06A4-EFC8-424B-AFF7-33A3B4F629E2}" destId="{F1293C23-BC32-4DC3-A05D-94A5D28AB0D7}" srcOrd="1" destOrd="0" presId="urn:microsoft.com/office/officeart/2005/8/layout/vList2"/>
    <dgm:cxn modelId="{8C5F4427-282C-4E0F-B771-3CCD39EF9594}" type="presParOf" srcId="{F52B06A4-EFC8-424B-AFF7-33A3B4F629E2}" destId="{BBCE8975-864F-487D-A726-1D451D58C74A}" srcOrd="2" destOrd="0" presId="urn:microsoft.com/office/officeart/2005/8/layout/vList2"/>
    <dgm:cxn modelId="{8C0107D1-027C-44B7-A3C2-DCF410877CFA}" type="presParOf" srcId="{F52B06A4-EFC8-424B-AFF7-33A3B4F629E2}" destId="{53253DD8-CD2C-47A6-A092-43F8E69A3784}" srcOrd="3" destOrd="0" presId="urn:microsoft.com/office/officeart/2005/8/layout/vList2"/>
    <dgm:cxn modelId="{0549C0F7-D37B-4CF6-A4A6-9E6B01F20C0A}" type="presParOf" srcId="{F52B06A4-EFC8-424B-AFF7-33A3B4F629E2}" destId="{7D519EC7-35F1-47C5-BCB2-2511EC65DF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DE357-0534-499E-AFEE-7F136C8329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3D5CE1-DB54-4F60-AEA8-39AA94CC32D8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Schedule in time for reading; even ten minutes before bed makes a difference.</a:t>
          </a:r>
          <a:endParaRPr lang="en-US" sz="2400" dirty="0">
            <a:solidFill>
              <a:schemeClr val="tx1"/>
            </a:solidFill>
          </a:endParaRPr>
        </a:p>
      </dgm:t>
    </dgm:pt>
    <dgm:pt modelId="{2ADD0068-4077-4547-AFCE-DDC360ADB4FD}" type="parTrans" cxnId="{07D6B66E-C7A2-4EC2-9A80-85CC98C8A13D}">
      <dgm:prSet/>
      <dgm:spPr/>
      <dgm:t>
        <a:bodyPr/>
        <a:lstStyle/>
        <a:p>
          <a:endParaRPr lang="en-US" sz="2400"/>
        </a:p>
      </dgm:t>
    </dgm:pt>
    <dgm:pt modelId="{1703A6D8-CED9-4A26-B02B-E022DB256F40}" type="sibTrans" cxnId="{07D6B66E-C7A2-4EC2-9A80-85CC98C8A13D}">
      <dgm:prSet/>
      <dgm:spPr/>
      <dgm:t>
        <a:bodyPr/>
        <a:lstStyle/>
        <a:p>
          <a:endParaRPr lang="en-US" sz="2400"/>
        </a:p>
      </dgm:t>
    </dgm:pt>
    <dgm:pt modelId="{E3A5EBEF-197E-4526-8D09-D5E63B65C40D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Choose books that your child enjoys – meet them where they are!</a:t>
          </a:r>
          <a:endParaRPr lang="en-US" sz="2400" dirty="0">
            <a:solidFill>
              <a:schemeClr val="tx1"/>
            </a:solidFill>
          </a:endParaRPr>
        </a:p>
      </dgm:t>
    </dgm:pt>
    <dgm:pt modelId="{0E40F995-9325-4B42-B149-0121C136EEFF}" type="parTrans" cxnId="{F4B686C1-C9D5-4436-AD79-8D3DAA2129CA}">
      <dgm:prSet/>
      <dgm:spPr/>
      <dgm:t>
        <a:bodyPr/>
        <a:lstStyle/>
        <a:p>
          <a:endParaRPr lang="en-US" sz="2400"/>
        </a:p>
      </dgm:t>
    </dgm:pt>
    <dgm:pt modelId="{534BE8FE-7B88-42DF-B12E-353DB9606C05}" type="sibTrans" cxnId="{F4B686C1-C9D5-4436-AD79-8D3DAA2129CA}">
      <dgm:prSet/>
      <dgm:spPr/>
      <dgm:t>
        <a:bodyPr/>
        <a:lstStyle/>
        <a:p>
          <a:endParaRPr lang="en-US" sz="2400"/>
        </a:p>
      </dgm:t>
    </dgm:pt>
    <dgm:pt modelId="{B5755BB5-32E7-4B90-B828-9C9B6C10C283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Focus on understanding not perfection – gently correct mistakes.</a:t>
          </a:r>
          <a:endParaRPr lang="en-US" sz="2400" dirty="0">
            <a:solidFill>
              <a:schemeClr val="tx1"/>
            </a:solidFill>
          </a:endParaRPr>
        </a:p>
      </dgm:t>
    </dgm:pt>
    <dgm:pt modelId="{4C93A228-C12D-4254-8865-B9D301221D85}" type="parTrans" cxnId="{78A3D652-D7B8-4293-895A-2CB1880F31CE}">
      <dgm:prSet/>
      <dgm:spPr/>
      <dgm:t>
        <a:bodyPr/>
        <a:lstStyle/>
        <a:p>
          <a:endParaRPr lang="en-US" sz="2400"/>
        </a:p>
      </dgm:t>
    </dgm:pt>
    <dgm:pt modelId="{2FA67149-E4BD-4B4F-9FF8-BF65B1D8D424}" type="sibTrans" cxnId="{78A3D652-D7B8-4293-895A-2CB1880F31CE}">
      <dgm:prSet/>
      <dgm:spPr/>
      <dgm:t>
        <a:bodyPr/>
        <a:lstStyle/>
        <a:p>
          <a:endParaRPr lang="en-US" sz="2400"/>
        </a:p>
      </dgm:t>
    </dgm:pt>
    <dgm:pt modelId="{51B5DC2C-2CF3-4B19-A40A-CE58D0849212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Make it fun – use voices, act it out and enjoy the stories together.</a:t>
          </a:r>
          <a:endParaRPr lang="en-US" sz="2400" dirty="0">
            <a:solidFill>
              <a:schemeClr val="tx1"/>
            </a:solidFill>
          </a:endParaRPr>
        </a:p>
      </dgm:t>
    </dgm:pt>
    <dgm:pt modelId="{2A136B8F-6A28-4B9C-A484-03C3DCFB9EC0}" type="parTrans" cxnId="{312C43FA-248A-4EE8-94AA-9FD7A6E4C70D}">
      <dgm:prSet/>
      <dgm:spPr/>
      <dgm:t>
        <a:bodyPr/>
        <a:lstStyle/>
        <a:p>
          <a:endParaRPr lang="en-US" sz="2400"/>
        </a:p>
      </dgm:t>
    </dgm:pt>
    <dgm:pt modelId="{E9FD7612-B8D4-447B-BACD-BDCA961FDBEE}" type="sibTrans" cxnId="{312C43FA-248A-4EE8-94AA-9FD7A6E4C70D}">
      <dgm:prSet/>
      <dgm:spPr/>
      <dgm:t>
        <a:bodyPr/>
        <a:lstStyle/>
        <a:p>
          <a:endParaRPr lang="en-US" sz="2400"/>
        </a:p>
      </dgm:t>
    </dgm:pt>
    <dgm:pt modelId="{9C4BC101-285F-4D73-81D9-B2A49F1CC9FD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Talk before, during and after reading – ask questions.</a:t>
          </a:r>
          <a:endParaRPr lang="en-US" sz="2400" dirty="0">
            <a:solidFill>
              <a:schemeClr val="tx1"/>
            </a:solidFill>
          </a:endParaRPr>
        </a:p>
      </dgm:t>
    </dgm:pt>
    <dgm:pt modelId="{ACF09415-851B-4191-A489-7977F892648C}" type="parTrans" cxnId="{AD0032AB-7C9F-42BB-B5C2-B500D8FEB01F}">
      <dgm:prSet/>
      <dgm:spPr/>
      <dgm:t>
        <a:bodyPr/>
        <a:lstStyle/>
        <a:p>
          <a:endParaRPr lang="en-US" sz="2400"/>
        </a:p>
      </dgm:t>
    </dgm:pt>
    <dgm:pt modelId="{42D40661-8E77-4617-87B8-2BAEEB5EC58F}" type="sibTrans" cxnId="{AD0032AB-7C9F-42BB-B5C2-B500D8FEB01F}">
      <dgm:prSet/>
      <dgm:spPr/>
      <dgm:t>
        <a:bodyPr/>
        <a:lstStyle/>
        <a:p>
          <a:endParaRPr lang="en-US" sz="2400"/>
        </a:p>
      </dgm:t>
    </dgm:pt>
    <dgm:pt modelId="{D5803763-DB59-429A-9612-A394FA9FB00E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Show that reading matters- let your child see you read too.</a:t>
          </a:r>
          <a:endParaRPr lang="en-US" sz="2400" dirty="0">
            <a:solidFill>
              <a:schemeClr val="tx1"/>
            </a:solidFill>
          </a:endParaRPr>
        </a:p>
      </dgm:t>
    </dgm:pt>
    <dgm:pt modelId="{56E1E668-B1DD-46C5-A710-85A602EC0514}" type="parTrans" cxnId="{7F0FC647-0D14-4207-A3DA-DF0F1D6D1141}">
      <dgm:prSet/>
      <dgm:spPr/>
      <dgm:t>
        <a:bodyPr/>
        <a:lstStyle/>
        <a:p>
          <a:endParaRPr lang="en-US" sz="2400"/>
        </a:p>
      </dgm:t>
    </dgm:pt>
    <dgm:pt modelId="{3612C9D5-D8A7-4583-AC95-2D871610ED67}" type="sibTrans" cxnId="{7F0FC647-0D14-4207-A3DA-DF0F1D6D1141}">
      <dgm:prSet/>
      <dgm:spPr/>
      <dgm:t>
        <a:bodyPr/>
        <a:lstStyle/>
        <a:p>
          <a:endParaRPr lang="en-US" sz="2400"/>
        </a:p>
      </dgm:t>
    </dgm:pt>
    <dgm:pt modelId="{952B92B5-EBAF-45D9-9441-D101A6471C3A}" type="pres">
      <dgm:prSet presAssocID="{80CDE357-0534-499E-AFEE-7F136C83291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C5F9F-E932-4E2A-9FEF-30749534B001}" type="pres">
      <dgm:prSet presAssocID="{FB3D5CE1-DB54-4F60-AEA8-39AA94CC32D8}" presName="compNode" presStyleCnt="0"/>
      <dgm:spPr/>
    </dgm:pt>
    <dgm:pt modelId="{B1062DE8-BBE0-452E-B1DC-4106E5B8B185}" type="pres">
      <dgm:prSet presAssocID="{FB3D5CE1-DB54-4F60-AEA8-39AA94CC32D8}" presName="bgRect" presStyleLbl="bgShp" presStyleIdx="0" presStyleCnt="6"/>
      <dgm:spPr>
        <a:solidFill>
          <a:schemeClr val="accent4">
            <a:lumMod val="60000"/>
            <a:lumOff val="40000"/>
          </a:schemeClr>
        </a:solidFill>
      </dgm:spPr>
    </dgm:pt>
    <dgm:pt modelId="{C925F703-8D0E-46A0-AFF0-481C12025132}" type="pres">
      <dgm:prSet presAssocID="{FB3D5CE1-DB54-4F60-AEA8-39AA94CC32D8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ed"/>
        </a:ext>
      </dgm:extLst>
    </dgm:pt>
    <dgm:pt modelId="{1295277E-8B86-45B6-A892-5F45898B58D3}" type="pres">
      <dgm:prSet presAssocID="{FB3D5CE1-DB54-4F60-AEA8-39AA94CC32D8}" presName="spaceRect" presStyleCnt="0"/>
      <dgm:spPr/>
    </dgm:pt>
    <dgm:pt modelId="{AA628A1E-1B3E-4A4B-8631-3FC0F647F8F2}" type="pres">
      <dgm:prSet presAssocID="{FB3D5CE1-DB54-4F60-AEA8-39AA94CC32D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9BFD516-5A7F-4A46-822A-E5A8B9B9F9B6}" type="pres">
      <dgm:prSet presAssocID="{1703A6D8-CED9-4A26-B02B-E022DB256F40}" presName="sibTrans" presStyleCnt="0"/>
      <dgm:spPr/>
    </dgm:pt>
    <dgm:pt modelId="{9271B66A-402B-48DA-89BA-F64EC5810611}" type="pres">
      <dgm:prSet presAssocID="{E3A5EBEF-197E-4526-8D09-D5E63B65C40D}" presName="compNode" presStyleCnt="0"/>
      <dgm:spPr/>
    </dgm:pt>
    <dgm:pt modelId="{AB3A95A5-7695-4887-B917-3F127519AAA1}" type="pres">
      <dgm:prSet presAssocID="{E3A5EBEF-197E-4526-8D09-D5E63B65C40D}" presName="bgRect" presStyleLbl="bgShp" presStyleIdx="1" presStyleCnt="6"/>
      <dgm:spPr>
        <a:solidFill>
          <a:schemeClr val="accent4">
            <a:lumMod val="60000"/>
            <a:lumOff val="40000"/>
          </a:schemeClr>
        </a:solidFill>
      </dgm:spPr>
    </dgm:pt>
    <dgm:pt modelId="{978D1F37-6F8A-430D-A238-080F6EB25AD3}" type="pres">
      <dgm:prSet presAssocID="{E3A5EBEF-197E-4526-8D09-D5E63B65C40D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658B2AA-EE8C-49C2-9781-C7CD2050B177}" type="pres">
      <dgm:prSet presAssocID="{E3A5EBEF-197E-4526-8D09-D5E63B65C40D}" presName="spaceRect" presStyleCnt="0"/>
      <dgm:spPr/>
    </dgm:pt>
    <dgm:pt modelId="{025C45A7-3E89-43AC-AFCE-CCCCB0D10BDF}" type="pres">
      <dgm:prSet presAssocID="{E3A5EBEF-197E-4526-8D09-D5E63B65C40D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F40650-B19C-4090-BA7C-996FDFB58318}" type="pres">
      <dgm:prSet presAssocID="{534BE8FE-7B88-42DF-B12E-353DB9606C05}" presName="sibTrans" presStyleCnt="0"/>
      <dgm:spPr/>
    </dgm:pt>
    <dgm:pt modelId="{98AB044B-3B9D-48DB-A1DB-623B3AC151D1}" type="pres">
      <dgm:prSet presAssocID="{B5755BB5-32E7-4B90-B828-9C9B6C10C283}" presName="compNode" presStyleCnt="0"/>
      <dgm:spPr/>
    </dgm:pt>
    <dgm:pt modelId="{22D195FE-7B95-498A-8938-DD9E3F6AF0AC}" type="pres">
      <dgm:prSet presAssocID="{B5755BB5-32E7-4B90-B828-9C9B6C10C283}" presName="bgRect" presStyleLbl="bgShp" presStyleIdx="2" presStyleCnt="6"/>
      <dgm:spPr>
        <a:solidFill>
          <a:schemeClr val="accent4">
            <a:lumMod val="60000"/>
            <a:lumOff val="40000"/>
          </a:schemeClr>
        </a:solidFill>
      </dgm:spPr>
    </dgm:pt>
    <dgm:pt modelId="{0C015372-EDDE-4559-9639-924755915C0F}" type="pres">
      <dgm:prSet presAssocID="{B5755BB5-32E7-4B90-B828-9C9B6C10C283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149278A-1CFC-4C36-827F-8DA38CE520B8}" type="pres">
      <dgm:prSet presAssocID="{B5755BB5-32E7-4B90-B828-9C9B6C10C283}" presName="spaceRect" presStyleCnt="0"/>
      <dgm:spPr/>
    </dgm:pt>
    <dgm:pt modelId="{138FB986-5A50-41FD-89BD-2F7CD74A39D8}" type="pres">
      <dgm:prSet presAssocID="{B5755BB5-32E7-4B90-B828-9C9B6C10C283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2385DC-2B0D-42FB-8417-CC96E67255B5}" type="pres">
      <dgm:prSet presAssocID="{2FA67149-E4BD-4B4F-9FF8-BF65B1D8D424}" presName="sibTrans" presStyleCnt="0"/>
      <dgm:spPr/>
    </dgm:pt>
    <dgm:pt modelId="{540BFF27-2609-4089-9F05-221145DD3848}" type="pres">
      <dgm:prSet presAssocID="{51B5DC2C-2CF3-4B19-A40A-CE58D0849212}" presName="compNode" presStyleCnt="0"/>
      <dgm:spPr/>
    </dgm:pt>
    <dgm:pt modelId="{26516159-C614-4404-8F8D-CDBDA54385BE}" type="pres">
      <dgm:prSet presAssocID="{51B5DC2C-2CF3-4B19-A40A-CE58D0849212}" presName="bgRect" presStyleLbl="bgShp" presStyleIdx="3" presStyleCnt="6"/>
      <dgm:spPr>
        <a:solidFill>
          <a:schemeClr val="accent4">
            <a:lumMod val="60000"/>
            <a:lumOff val="40000"/>
          </a:schemeClr>
        </a:solidFill>
      </dgm:spPr>
    </dgm:pt>
    <dgm:pt modelId="{A4F46267-B66A-4A85-BD41-D91EE9D32520}" type="pres">
      <dgm:prSet presAssocID="{51B5DC2C-2CF3-4B19-A40A-CE58D0849212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DD2F6BF-D364-436A-B959-8371A91EC787}" type="pres">
      <dgm:prSet presAssocID="{51B5DC2C-2CF3-4B19-A40A-CE58D0849212}" presName="spaceRect" presStyleCnt="0"/>
      <dgm:spPr/>
    </dgm:pt>
    <dgm:pt modelId="{6B48D950-AC55-4EF7-B80C-408E276A6AB4}" type="pres">
      <dgm:prSet presAssocID="{51B5DC2C-2CF3-4B19-A40A-CE58D0849212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339320-6D81-4FE5-8636-40CD626FE9EE}" type="pres">
      <dgm:prSet presAssocID="{E9FD7612-B8D4-447B-BACD-BDCA961FDBEE}" presName="sibTrans" presStyleCnt="0"/>
      <dgm:spPr/>
    </dgm:pt>
    <dgm:pt modelId="{4562C352-AEC4-44EE-9267-9A1778C016A3}" type="pres">
      <dgm:prSet presAssocID="{9C4BC101-285F-4D73-81D9-B2A49F1CC9FD}" presName="compNode" presStyleCnt="0"/>
      <dgm:spPr/>
    </dgm:pt>
    <dgm:pt modelId="{F5C7BA55-FD78-468E-B3EA-45C477590E47}" type="pres">
      <dgm:prSet presAssocID="{9C4BC101-285F-4D73-81D9-B2A49F1CC9FD}" presName="bgRect" presStyleLbl="bgShp" presStyleIdx="4" presStyleCnt="6"/>
      <dgm:spPr>
        <a:solidFill>
          <a:schemeClr val="accent4">
            <a:lumMod val="60000"/>
            <a:lumOff val="40000"/>
          </a:schemeClr>
        </a:solidFill>
      </dgm:spPr>
    </dgm:pt>
    <dgm:pt modelId="{31669F08-00BA-4EB3-9BB3-D3ADDFECB45D}" type="pres">
      <dgm:prSet presAssocID="{9C4BC101-285F-4D73-81D9-B2A49F1CC9F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F57B02C-E03B-40B8-BFDC-6FC5AC314101}" type="pres">
      <dgm:prSet presAssocID="{9C4BC101-285F-4D73-81D9-B2A49F1CC9FD}" presName="spaceRect" presStyleCnt="0"/>
      <dgm:spPr/>
    </dgm:pt>
    <dgm:pt modelId="{4393FBD6-ECB6-4E04-A5FD-92DA03ECCE8C}" type="pres">
      <dgm:prSet presAssocID="{9C4BC101-285F-4D73-81D9-B2A49F1CC9FD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DA1F9D-C929-45B0-AF54-5D7957735534}" type="pres">
      <dgm:prSet presAssocID="{42D40661-8E77-4617-87B8-2BAEEB5EC58F}" presName="sibTrans" presStyleCnt="0"/>
      <dgm:spPr/>
    </dgm:pt>
    <dgm:pt modelId="{F7722B91-1FF4-436A-A008-697885DDBE0C}" type="pres">
      <dgm:prSet presAssocID="{D5803763-DB59-429A-9612-A394FA9FB00E}" presName="compNode" presStyleCnt="0"/>
      <dgm:spPr/>
    </dgm:pt>
    <dgm:pt modelId="{A625CC1E-D2FD-430B-977D-1229275CBAF8}" type="pres">
      <dgm:prSet presAssocID="{D5803763-DB59-429A-9612-A394FA9FB00E}" presName="bgRect" presStyleLbl="bgShp" presStyleIdx="5" presStyleCnt="6"/>
      <dgm:spPr>
        <a:solidFill>
          <a:schemeClr val="accent4">
            <a:lumMod val="60000"/>
            <a:lumOff val="40000"/>
          </a:schemeClr>
        </a:solidFill>
      </dgm:spPr>
    </dgm:pt>
    <dgm:pt modelId="{294F6BA2-83AA-46DC-8559-8D2504898BCF}" type="pres">
      <dgm:prSet presAssocID="{D5803763-DB59-429A-9612-A394FA9FB00E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915032F8-6C46-4313-B666-8FE37B0AAE3B}" type="pres">
      <dgm:prSet presAssocID="{D5803763-DB59-429A-9612-A394FA9FB00E}" presName="spaceRect" presStyleCnt="0"/>
      <dgm:spPr/>
    </dgm:pt>
    <dgm:pt modelId="{413C3280-03C7-429E-9406-3E8C0C7E3BF1}" type="pres">
      <dgm:prSet presAssocID="{D5803763-DB59-429A-9612-A394FA9FB00E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032AB-7C9F-42BB-B5C2-B500D8FEB01F}" srcId="{80CDE357-0534-499E-AFEE-7F136C832917}" destId="{9C4BC101-285F-4D73-81D9-B2A49F1CC9FD}" srcOrd="4" destOrd="0" parTransId="{ACF09415-851B-4191-A489-7977F892648C}" sibTransId="{42D40661-8E77-4617-87B8-2BAEEB5EC58F}"/>
    <dgm:cxn modelId="{DA4A341C-A80A-42AF-8DEF-3E7F61B7ABAA}" type="presOf" srcId="{E3A5EBEF-197E-4526-8D09-D5E63B65C40D}" destId="{025C45A7-3E89-43AC-AFCE-CCCCB0D10BDF}" srcOrd="0" destOrd="0" presId="urn:microsoft.com/office/officeart/2018/2/layout/IconVerticalSolidList"/>
    <dgm:cxn modelId="{9F1D93DF-F4DD-4EAF-97CA-99A9E4D7D600}" type="presOf" srcId="{9C4BC101-285F-4D73-81D9-B2A49F1CC9FD}" destId="{4393FBD6-ECB6-4E04-A5FD-92DA03ECCE8C}" srcOrd="0" destOrd="0" presId="urn:microsoft.com/office/officeart/2018/2/layout/IconVerticalSolidList"/>
    <dgm:cxn modelId="{7F0FC647-0D14-4207-A3DA-DF0F1D6D1141}" srcId="{80CDE357-0534-499E-AFEE-7F136C832917}" destId="{D5803763-DB59-429A-9612-A394FA9FB00E}" srcOrd="5" destOrd="0" parTransId="{56E1E668-B1DD-46C5-A710-85A602EC0514}" sibTransId="{3612C9D5-D8A7-4583-AC95-2D871610ED67}"/>
    <dgm:cxn modelId="{A1FF2887-75C4-490F-83DD-3971DC4FDD19}" type="presOf" srcId="{FB3D5CE1-DB54-4F60-AEA8-39AA94CC32D8}" destId="{AA628A1E-1B3E-4A4B-8631-3FC0F647F8F2}" srcOrd="0" destOrd="0" presId="urn:microsoft.com/office/officeart/2018/2/layout/IconVerticalSolidList"/>
    <dgm:cxn modelId="{07D6B66E-C7A2-4EC2-9A80-85CC98C8A13D}" srcId="{80CDE357-0534-499E-AFEE-7F136C832917}" destId="{FB3D5CE1-DB54-4F60-AEA8-39AA94CC32D8}" srcOrd="0" destOrd="0" parTransId="{2ADD0068-4077-4547-AFCE-DDC360ADB4FD}" sibTransId="{1703A6D8-CED9-4A26-B02B-E022DB256F40}"/>
    <dgm:cxn modelId="{4EEEADDC-A422-43BC-9DA4-5EF18FEE8614}" type="presOf" srcId="{D5803763-DB59-429A-9612-A394FA9FB00E}" destId="{413C3280-03C7-429E-9406-3E8C0C7E3BF1}" srcOrd="0" destOrd="0" presId="urn:microsoft.com/office/officeart/2018/2/layout/IconVerticalSolidList"/>
    <dgm:cxn modelId="{4FBA3A0A-07EA-439B-BF64-1AFFF07B11DE}" type="presOf" srcId="{51B5DC2C-2CF3-4B19-A40A-CE58D0849212}" destId="{6B48D950-AC55-4EF7-B80C-408E276A6AB4}" srcOrd="0" destOrd="0" presId="urn:microsoft.com/office/officeart/2018/2/layout/IconVerticalSolidList"/>
    <dgm:cxn modelId="{78A3D652-D7B8-4293-895A-2CB1880F31CE}" srcId="{80CDE357-0534-499E-AFEE-7F136C832917}" destId="{B5755BB5-32E7-4B90-B828-9C9B6C10C283}" srcOrd="2" destOrd="0" parTransId="{4C93A228-C12D-4254-8865-B9D301221D85}" sibTransId="{2FA67149-E4BD-4B4F-9FF8-BF65B1D8D424}"/>
    <dgm:cxn modelId="{47F80B7A-B1BE-4C47-B8F7-3A9C40D263E4}" type="presOf" srcId="{80CDE357-0534-499E-AFEE-7F136C832917}" destId="{952B92B5-EBAF-45D9-9441-D101A6471C3A}" srcOrd="0" destOrd="0" presId="urn:microsoft.com/office/officeart/2018/2/layout/IconVerticalSolidList"/>
    <dgm:cxn modelId="{F4B686C1-C9D5-4436-AD79-8D3DAA2129CA}" srcId="{80CDE357-0534-499E-AFEE-7F136C832917}" destId="{E3A5EBEF-197E-4526-8D09-D5E63B65C40D}" srcOrd="1" destOrd="0" parTransId="{0E40F995-9325-4B42-B149-0121C136EEFF}" sibTransId="{534BE8FE-7B88-42DF-B12E-353DB9606C05}"/>
    <dgm:cxn modelId="{FF1E84F1-C230-4925-86BB-11E7314535C5}" type="presOf" srcId="{B5755BB5-32E7-4B90-B828-9C9B6C10C283}" destId="{138FB986-5A50-41FD-89BD-2F7CD74A39D8}" srcOrd="0" destOrd="0" presId="urn:microsoft.com/office/officeart/2018/2/layout/IconVerticalSolidList"/>
    <dgm:cxn modelId="{312C43FA-248A-4EE8-94AA-9FD7A6E4C70D}" srcId="{80CDE357-0534-499E-AFEE-7F136C832917}" destId="{51B5DC2C-2CF3-4B19-A40A-CE58D0849212}" srcOrd="3" destOrd="0" parTransId="{2A136B8F-6A28-4B9C-A484-03C3DCFB9EC0}" sibTransId="{E9FD7612-B8D4-447B-BACD-BDCA961FDBEE}"/>
    <dgm:cxn modelId="{0CA72091-D516-452D-ADA8-8D09014A8BF4}" type="presParOf" srcId="{952B92B5-EBAF-45D9-9441-D101A6471C3A}" destId="{A7EC5F9F-E932-4E2A-9FEF-30749534B001}" srcOrd="0" destOrd="0" presId="urn:microsoft.com/office/officeart/2018/2/layout/IconVerticalSolidList"/>
    <dgm:cxn modelId="{AD5363C1-F64D-410C-950F-44F60315CFE9}" type="presParOf" srcId="{A7EC5F9F-E932-4E2A-9FEF-30749534B001}" destId="{B1062DE8-BBE0-452E-B1DC-4106E5B8B185}" srcOrd="0" destOrd="0" presId="urn:microsoft.com/office/officeart/2018/2/layout/IconVerticalSolidList"/>
    <dgm:cxn modelId="{F32E39F5-6565-43C1-96FD-DCBF09C989C2}" type="presParOf" srcId="{A7EC5F9F-E932-4E2A-9FEF-30749534B001}" destId="{C925F703-8D0E-46A0-AFF0-481C12025132}" srcOrd="1" destOrd="0" presId="urn:microsoft.com/office/officeart/2018/2/layout/IconVerticalSolidList"/>
    <dgm:cxn modelId="{D9904E56-0BFB-4260-AF66-8E85E3EEA83D}" type="presParOf" srcId="{A7EC5F9F-E932-4E2A-9FEF-30749534B001}" destId="{1295277E-8B86-45B6-A892-5F45898B58D3}" srcOrd="2" destOrd="0" presId="urn:microsoft.com/office/officeart/2018/2/layout/IconVerticalSolidList"/>
    <dgm:cxn modelId="{FE627750-2B8A-49C2-A55E-8D5B7624D0EA}" type="presParOf" srcId="{A7EC5F9F-E932-4E2A-9FEF-30749534B001}" destId="{AA628A1E-1B3E-4A4B-8631-3FC0F647F8F2}" srcOrd="3" destOrd="0" presId="urn:microsoft.com/office/officeart/2018/2/layout/IconVerticalSolidList"/>
    <dgm:cxn modelId="{6F1F3044-75F5-4F71-89D7-0D5D6E545DB0}" type="presParOf" srcId="{952B92B5-EBAF-45D9-9441-D101A6471C3A}" destId="{C9BFD516-5A7F-4A46-822A-E5A8B9B9F9B6}" srcOrd="1" destOrd="0" presId="urn:microsoft.com/office/officeart/2018/2/layout/IconVerticalSolidList"/>
    <dgm:cxn modelId="{57F3E39D-FC38-41D5-8FB7-5E22FBE87DE5}" type="presParOf" srcId="{952B92B5-EBAF-45D9-9441-D101A6471C3A}" destId="{9271B66A-402B-48DA-89BA-F64EC5810611}" srcOrd="2" destOrd="0" presId="urn:microsoft.com/office/officeart/2018/2/layout/IconVerticalSolidList"/>
    <dgm:cxn modelId="{CC96DAE0-E751-459B-A135-C6DB0F800AA5}" type="presParOf" srcId="{9271B66A-402B-48DA-89BA-F64EC5810611}" destId="{AB3A95A5-7695-4887-B917-3F127519AAA1}" srcOrd="0" destOrd="0" presId="urn:microsoft.com/office/officeart/2018/2/layout/IconVerticalSolidList"/>
    <dgm:cxn modelId="{ACBEEEDB-8335-4952-9995-3BBE7165CA3B}" type="presParOf" srcId="{9271B66A-402B-48DA-89BA-F64EC5810611}" destId="{978D1F37-6F8A-430D-A238-080F6EB25AD3}" srcOrd="1" destOrd="0" presId="urn:microsoft.com/office/officeart/2018/2/layout/IconVerticalSolidList"/>
    <dgm:cxn modelId="{756A1709-B27C-4D1E-B96B-3357FC7AB34C}" type="presParOf" srcId="{9271B66A-402B-48DA-89BA-F64EC5810611}" destId="{F658B2AA-EE8C-49C2-9781-C7CD2050B177}" srcOrd="2" destOrd="0" presId="urn:microsoft.com/office/officeart/2018/2/layout/IconVerticalSolidList"/>
    <dgm:cxn modelId="{3AF54942-4C2D-4D7C-A85F-E064FFC2C76B}" type="presParOf" srcId="{9271B66A-402B-48DA-89BA-F64EC5810611}" destId="{025C45A7-3E89-43AC-AFCE-CCCCB0D10BDF}" srcOrd="3" destOrd="0" presId="urn:microsoft.com/office/officeart/2018/2/layout/IconVerticalSolidList"/>
    <dgm:cxn modelId="{0AD8197D-E9BE-44B7-829F-6D44D521B987}" type="presParOf" srcId="{952B92B5-EBAF-45D9-9441-D101A6471C3A}" destId="{97F40650-B19C-4090-BA7C-996FDFB58318}" srcOrd="3" destOrd="0" presId="urn:microsoft.com/office/officeart/2018/2/layout/IconVerticalSolidList"/>
    <dgm:cxn modelId="{FB73CCDC-1446-46E9-B1D0-17E70BE15B4B}" type="presParOf" srcId="{952B92B5-EBAF-45D9-9441-D101A6471C3A}" destId="{98AB044B-3B9D-48DB-A1DB-623B3AC151D1}" srcOrd="4" destOrd="0" presId="urn:microsoft.com/office/officeart/2018/2/layout/IconVerticalSolidList"/>
    <dgm:cxn modelId="{A71F08DF-4378-419E-8229-71D7381F19DA}" type="presParOf" srcId="{98AB044B-3B9D-48DB-A1DB-623B3AC151D1}" destId="{22D195FE-7B95-498A-8938-DD9E3F6AF0AC}" srcOrd="0" destOrd="0" presId="urn:microsoft.com/office/officeart/2018/2/layout/IconVerticalSolidList"/>
    <dgm:cxn modelId="{EE5E61F9-D4DC-4CE7-A40F-2DF214C4B0CA}" type="presParOf" srcId="{98AB044B-3B9D-48DB-A1DB-623B3AC151D1}" destId="{0C015372-EDDE-4559-9639-924755915C0F}" srcOrd="1" destOrd="0" presId="urn:microsoft.com/office/officeart/2018/2/layout/IconVerticalSolidList"/>
    <dgm:cxn modelId="{E0F212C9-FA9B-451C-A204-0F52BE8E53BB}" type="presParOf" srcId="{98AB044B-3B9D-48DB-A1DB-623B3AC151D1}" destId="{8149278A-1CFC-4C36-827F-8DA38CE520B8}" srcOrd="2" destOrd="0" presId="urn:microsoft.com/office/officeart/2018/2/layout/IconVerticalSolidList"/>
    <dgm:cxn modelId="{68A4B54B-F182-4662-AC9D-F23A624CC863}" type="presParOf" srcId="{98AB044B-3B9D-48DB-A1DB-623B3AC151D1}" destId="{138FB986-5A50-41FD-89BD-2F7CD74A39D8}" srcOrd="3" destOrd="0" presId="urn:microsoft.com/office/officeart/2018/2/layout/IconVerticalSolidList"/>
    <dgm:cxn modelId="{730D60D4-1C24-4570-A24F-1B2FB5D0A265}" type="presParOf" srcId="{952B92B5-EBAF-45D9-9441-D101A6471C3A}" destId="{3D2385DC-2B0D-42FB-8417-CC96E67255B5}" srcOrd="5" destOrd="0" presId="urn:microsoft.com/office/officeart/2018/2/layout/IconVerticalSolidList"/>
    <dgm:cxn modelId="{2688AE6E-46AB-4D0C-92F4-D2E8B37075FB}" type="presParOf" srcId="{952B92B5-EBAF-45D9-9441-D101A6471C3A}" destId="{540BFF27-2609-4089-9F05-221145DD3848}" srcOrd="6" destOrd="0" presId="urn:microsoft.com/office/officeart/2018/2/layout/IconVerticalSolidList"/>
    <dgm:cxn modelId="{FED76D2F-0A8E-411B-898C-C07128CAF6E1}" type="presParOf" srcId="{540BFF27-2609-4089-9F05-221145DD3848}" destId="{26516159-C614-4404-8F8D-CDBDA54385BE}" srcOrd="0" destOrd="0" presId="urn:microsoft.com/office/officeart/2018/2/layout/IconVerticalSolidList"/>
    <dgm:cxn modelId="{ACD9D484-E7B4-468B-AB69-E441E2B919B3}" type="presParOf" srcId="{540BFF27-2609-4089-9F05-221145DD3848}" destId="{A4F46267-B66A-4A85-BD41-D91EE9D32520}" srcOrd="1" destOrd="0" presId="urn:microsoft.com/office/officeart/2018/2/layout/IconVerticalSolidList"/>
    <dgm:cxn modelId="{EB28FDB7-B1FF-404A-90EB-BE1D92E0852C}" type="presParOf" srcId="{540BFF27-2609-4089-9F05-221145DD3848}" destId="{5DD2F6BF-D364-436A-B959-8371A91EC787}" srcOrd="2" destOrd="0" presId="urn:microsoft.com/office/officeart/2018/2/layout/IconVerticalSolidList"/>
    <dgm:cxn modelId="{9A543DE6-03ED-49CC-942F-B8B9DA4FC809}" type="presParOf" srcId="{540BFF27-2609-4089-9F05-221145DD3848}" destId="{6B48D950-AC55-4EF7-B80C-408E276A6AB4}" srcOrd="3" destOrd="0" presId="urn:microsoft.com/office/officeart/2018/2/layout/IconVerticalSolidList"/>
    <dgm:cxn modelId="{20183642-5DBD-4CB8-9C8E-424BF6B8C4F3}" type="presParOf" srcId="{952B92B5-EBAF-45D9-9441-D101A6471C3A}" destId="{72339320-6D81-4FE5-8636-40CD626FE9EE}" srcOrd="7" destOrd="0" presId="urn:microsoft.com/office/officeart/2018/2/layout/IconVerticalSolidList"/>
    <dgm:cxn modelId="{5B2145DA-752C-4ACD-B1B5-CC642D4A7287}" type="presParOf" srcId="{952B92B5-EBAF-45D9-9441-D101A6471C3A}" destId="{4562C352-AEC4-44EE-9267-9A1778C016A3}" srcOrd="8" destOrd="0" presId="urn:microsoft.com/office/officeart/2018/2/layout/IconVerticalSolidList"/>
    <dgm:cxn modelId="{546ED2B1-A943-46BB-9D2D-4CEC3009E25F}" type="presParOf" srcId="{4562C352-AEC4-44EE-9267-9A1778C016A3}" destId="{F5C7BA55-FD78-468E-B3EA-45C477590E47}" srcOrd="0" destOrd="0" presId="urn:microsoft.com/office/officeart/2018/2/layout/IconVerticalSolidList"/>
    <dgm:cxn modelId="{758840B2-3497-4E5F-A0A9-63DFF7439C01}" type="presParOf" srcId="{4562C352-AEC4-44EE-9267-9A1778C016A3}" destId="{31669F08-00BA-4EB3-9BB3-D3ADDFECB45D}" srcOrd="1" destOrd="0" presId="urn:microsoft.com/office/officeart/2018/2/layout/IconVerticalSolidList"/>
    <dgm:cxn modelId="{3E4F1284-1897-4ACF-B0F4-362C3EFD137F}" type="presParOf" srcId="{4562C352-AEC4-44EE-9267-9A1778C016A3}" destId="{8F57B02C-E03B-40B8-BFDC-6FC5AC314101}" srcOrd="2" destOrd="0" presId="urn:microsoft.com/office/officeart/2018/2/layout/IconVerticalSolidList"/>
    <dgm:cxn modelId="{A41D0726-836B-4E01-8E60-E10FF06CACE3}" type="presParOf" srcId="{4562C352-AEC4-44EE-9267-9A1778C016A3}" destId="{4393FBD6-ECB6-4E04-A5FD-92DA03ECCE8C}" srcOrd="3" destOrd="0" presId="urn:microsoft.com/office/officeart/2018/2/layout/IconVerticalSolidList"/>
    <dgm:cxn modelId="{2BF4A88E-CD91-40C6-AE8E-B92A6F635D79}" type="presParOf" srcId="{952B92B5-EBAF-45D9-9441-D101A6471C3A}" destId="{7CDA1F9D-C929-45B0-AF54-5D7957735534}" srcOrd="9" destOrd="0" presId="urn:microsoft.com/office/officeart/2018/2/layout/IconVerticalSolidList"/>
    <dgm:cxn modelId="{0D3E2B48-F742-46FF-A6B8-F497BAE6E51E}" type="presParOf" srcId="{952B92B5-EBAF-45D9-9441-D101A6471C3A}" destId="{F7722B91-1FF4-436A-A008-697885DDBE0C}" srcOrd="10" destOrd="0" presId="urn:microsoft.com/office/officeart/2018/2/layout/IconVerticalSolidList"/>
    <dgm:cxn modelId="{75469F96-50D6-41DE-A4DE-BBBD8229FA4A}" type="presParOf" srcId="{F7722B91-1FF4-436A-A008-697885DDBE0C}" destId="{A625CC1E-D2FD-430B-977D-1229275CBAF8}" srcOrd="0" destOrd="0" presId="urn:microsoft.com/office/officeart/2018/2/layout/IconVerticalSolidList"/>
    <dgm:cxn modelId="{CC173BDA-632E-4BBF-B839-E39C16E754AE}" type="presParOf" srcId="{F7722B91-1FF4-436A-A008-697885DDBE0C}" destId="{294F6BA2-83AA-46DC-8559-8D2504898BCF}" srcOrd="1" destOrd="0" presId="urn:microsoft.com/office/officeart/2018/2/layout/IconVerticalSolidList"/>
    <dgm:cxn modelId="{AE186234-AD99-4BD8-B76A-171D3FA9DFCB}" type="presParOf" srcId="{F7722B91-1FF4-436A-A008-697885DDBE0C}" destId="{915032F8-6C46-4313-B666-8FE37B0AAE3B}" srcOrd="2" destOrd="0" presId="urn:microsoft.com/office/officeart/2018/2/layout/IconVerticalSolidList"/>
    <dgm:cxn modelId="{612BEB59-E282-41F5-954E-4DD49807C68A}" type="presParOf" srcId="{F7722B91-1FF4-436A-A008-697885DDBE0C}" destId="{413C3280-03C7-429E-9406-3E8C0C7E3B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1B3C9-081F-4898-BA77-3BE98575A670}">
      <dsp:nvSpPr>
        <dsp:cNvPr id="0" name=""/>
        <dsp:cNvSpPr/>
      </dsp:nvSpPr>
      <dsp:spPr>
        <a:xfrm>
          <a:off x="0" y="78669"/>
          <a:ext cx="4884420" cy="9945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>
              <a:solidFill>
                <a:schemeClr val="tx1"/>
              </a:solidFill>
            </a:rPr>
            <a:t>Parental reading enjoyment is weakening</a:t>
          </a:r>
          <a:endParaRPr lang="en-US" sz="2500" kern="1200">
            <a:solidFill>
              <a:schemeClr val="tx1"/>
            </a:solidFill>
          </a:endParaRPr>
        </a:p>
      </dsp:txBody>
      <dsp:txXfrm>
        <a:off x="48547" y="127216"/>
        <a:ext cx="4787326" cy="897406"/>
      </dsp:txXfrm>
    </dsp:sp>
    <dsp:sp modelId="{16AF2EC1-764D-4476-893F-21BBA1FC2EE5}">
      <dsp:nvSpPr>
        <dsp:cNvPr id="0" name=""/>
        <dsp:cNvSpPr/>
      </dsp:nvSpPr>
      <dsp:spPr>
        <a:xfrm>
          <a:off x="0" y="1145169"/>
          <a:ext cx="4884420" cy="9945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>
              <a:solidFill>
                <a:schemeClr val="tx1"/>
              </a:solidFill>
            </a:rPr>
            <a:t>Home reading environments are changing</a:t>
          </a:r>
          <a:endParaRPr lang="en-US" sz="2500" kern="1200">
            <a:solidFill>
              <a:schemeClr val="tx1"/>
            </a:solidFill>
          </a:endParaRPr>
        </a:p>
      </dsp:txBody>
      <dsp:txXfrm>
        <a:off x="48547" y="1193716"/>
        <a:ext cx="4787326" cy="897406"/>
      </dsp:txXfrm>
    </dsp:sp>
    <dsp:sp modelId="{F9DFD708-C78B-4EF9-B087-824DE2052C5A}">
      <dsp:nvSpPr>
        <dsp:cNvPr id="0" name=""/>
        <dsp:cNvSpPr/>
      </dsp:nvSpPr>
      <dsp:spPr>
        <a:xfrm>
          <a:off x="0" y="2211669"/>
          <a:ext cx="4884420" cy="9945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solidFill>
                <a:schemeClr val="tx1"/>
              </a:solidFill>
            </a:rPr>
            <a:t>Fewer children and young people are reading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8547" y="2260216"/>
        <a:ext cx="4787326" cy="897406"/>
      </dsp:txXfrm>
    </dsp:sp>
    <dsp:sp modelId="{A000ACF9-FFB8-4788-A67C-A660C0B23EE0}">
      <dsp:nvSpPr>
        <dsp:cNvPr id="0" name=""/>
        <dsp:cNvSpPr/>
      </dsp:nvSpPr>
      <dsp:spPr>
        <a:xfrm>
          <a:off x="0" y="3278169"/>
          <a:ext cx="4884420" cy="9945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solidFill>
                <a:schemeClr val="tx1"/>
              </a:solidFill>
            </a:rPr>
            <a:t>Reading decline extends into adulthood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8547" y="3326716"/>
        <a:ext cx="4787326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47780-4B1A-413A-83A3-1504EA8FE35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C2B02-447B-444F-AEC9-203C707C5FFF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The simple view of reading has two components: word recognition (decoding) and language comprehension. </a:t>
          </a:r>
          <a:endParaRPr lang="en-US" sz="2800" kern="1200"/>
        </a:p>
      </dsp:txBody>
      <dsp:txXfrm>
        <a:off x="0" y="2703"/>
        <a:ext cx="6900512" cy="1843578"/>
      </dsp:txXfrm>
    </dsp:sp>
    <dsp:sp modelId="{5D959C10-D6D6-42BB-A858-06ED132D5CD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A9D0B-9EE4-495A-ADA6-B6128E88C81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Your child needs to practice decoding, applying phonics and the strategies taught in school to break down familiar words.</a:t>
          </a:r>
          <a:endParaRPr lang="en-US" sz="2800" kern="1200"/>
        </a:p>
      </dsp:txBody>
      <dsp:txXfrm>
        <a:off x="0" y="1846281"/>
        <a:ext cx="6900512" cy="1843578"/>
      </dsp:txXfrm>
    </dsp:sp>
    <dsp:sp modelId="{FB5F50AC-9845-4931-B7B9-EBB8BC604E9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043CB-9A64-4A13-B72A-FAA7355F010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Language comprehension is equally important and involves helping your child understand vocabulary, sentence structure, and the overall meaning of what they read or hear.</a:t>
          </a:r>
          <a:endParaRPr lang="en-US" sz="2800" kern="1200"/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97D66-0B63-4F52-AD13-78ACC9C24116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>
              <a:solidFill>
                <a:schemeClr val="tx1"/>
              </a:solidFill>
            </a:rPr>
            <a:t>You can also </a:t>
          </a:r>
          <a:r>
            <a:rPr lang="en-GB" sz="3400" b="1" kern="1200" dirty="0">
              <a:solidFill>
                <a:schemeClr val="tx1"/>
              </a:solidFill>
            </a:rPr>
            <a:t>share</a:t>
          </a:r>
          <a:r>
            <a:rPr lang="en-GB" sz="3400" kern="1200" dirty="0">
              <a:solidFill>
                <a:schemeClr val="tx1"/>
              </a:solidFill>
            </a:rPr>
            <a:t> a book which could involve you reading to your child or taking turns. 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66025" y="114994"/>
        <a:ext cx="10383550" cy="1220470"/>
      </dsp:txXfrm>
    </dsp:sp>
    <dsp:sp modelId="{BBCE8975-864F-487D-A726-1D451D58C74A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>
              <a:solidFill>
                <a:schemeClr val="tx1"/>
              </a:solidFill>
            </a:rPr>
            <a:t>Remember, that you can still read to your child no matter how old they are!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66025" y="1565434"/>
        <a:ext cx="10383550" cy="1220470"/>
      </dsp:txXfrm>
    </dsp:sp>
    <dsp:sp modelId="{7D519EC7-35F1-47C5-BCB2-2511EC65DFD2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>
              <a:solidFill>
                <a:schemeClr val="tx1"/>
              </a:solidFill>
            </a:rPr>
            <a:t>Check your child’s understanding and discuss the book together as you go.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66025" y="3015873"/>
        <a:ext cx="10383550" cy="1220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62DE8-BBE0-452E-B1DC-4106E5B8B185}">
      <dsp:nvSpPr>
        <dsp:cNvPr id="0" name=""/>
        <dsp:cNvSpPr/>
      </dsp:nvSpPr>
      <dsp:spPr>
        <a:xfrm>
          <a:off x="0" y="1409"/>
          <a:ext cx="10639097" cy="6006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5F703-8D0E-46A0-AFF0-481C12025132}">
      <dsp:nvSpPr>
        <dsp:cNvPr id="0" name=""/>
        <dsp:cNvSpPr/>
      </dsp:nvSpPr>
      <dsp:spPr>
        <a:xfrm>
          <a:off x="181696" y="136555"/>
          <a:ext cx="330356" cy="3303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28A1E-1B3E-4A4B-8631-3FC0F647F8F2}">
      <dsp:nvSpPr>
        <dsp:cNvPr id="0" name=""/>
        <dsp:cNvSpPr/>
      </dsp:nvSpPr>
      <dsp:spPr>
        <a:xfrm>
          <a:off x="693749" y="1409"/>
          <a:ext cx="9945347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tx1"/>
              </a:solidFill>
            </a:rPr>
            <a:t>Schedule in time for reading; even ten minutes before bed makes a difference.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3749" y="1409"/>
        <a:ext cx="9945347" cy="600648"/>
      </dsp:txXfrm>
    </dsp:sp>
    <dsp:sp modelId="{AB3A95A5-7695-4887-B917-3F127519AAA1}">
      <dsp:nvSpPr>
        <dsp:cNvPr id="0" name=""/>
        <dsp:cNvSpPr/>
      </dsp:nvSpPr>
      <dsp:spPr>
        <a:xfrm>
          <a:off x="0" y="752220"/>
          <a:ext cx="10639097" cy="6006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D1F37-6F8A-430D-A238-080F6EB25AD3}">
      <dsp:nvSpPr>
        <dsp:cNvPr id="0" name=""/>
        <dsp:cNvSpPr/>
      </dsp:nvSpPr>
      <dsp:spPr>
        <a:xfrm>
          <a:off x="181696" y="887366"/>
          <a:ext cx="330356" cy="3303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C45A7-3E89-43AC-AFCE-CCCCB0D10BDF}">
      <dsp:nvSpPr>
        <dsp:cNvPr id="0" name=""/>
        <dsp:cNvSpPr/>
      </dsp:nvSpPr>
      <dsp:spPr>
        <a:xfrm>
          <a:off x="693749" y="752220"/>
          <a:ext cx="9945347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tx1"/>
              </a:solidFill>
            </a:rPr>
            <a:t>Choose books that your child enjoys – meet them where they are!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3749" y="752220"/>
        <a:ext cx="9945347" cy="600648"/>
      </dsp:txXfrm>
    </dsp:sp>
    <dsp:sp modelId="{22D195FE-7B95-498A-8938-DD9E3F6AF0AC}">
      <dsp:nvSpPr>
        <dsp:cNvPr id="0" name=""/>
        <dsp:cNvSpPr/>
      </dsp:nvSpPr>
      <dsp:spPr>
        <a:xfrm>
          <a:off x="0" y="1503031"/>
          <a:ext cx="10639097" cy="6006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15372-EDDE-4559-9639-924755915C0F}">
      <dsp:nvSpPr>
        <dsp:cNvPr id="0" name=""/>
        <dsp:cNvSpPr/>
      </dsp:nvSpPr>
      <dsp:spPr>
        <a:xfrm>
          <a:off x="181696" y="1638177"/>
          <a:ext cx="330356" cy="33035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FB986-5A50-41FD-89BD-2F7CD74A39D8}">
      <dsp:nvSpPr>
        <dsp:cNvPr id="0" name=""/>
        <dsp:cNvSpPr/>
      </dsp:nvSpPr>
      <dsp:spPr>
        <a:xfrm>
          <a:off x="693749" y="1503031"/>
          <a:ext cx="9945347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tx1"/>
              </a:solidFill>
            </a:rPr>
            <a:t>Focus on understanding not perfection – gently correct mistakes.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3749" y="1503031"/>
        <a:ext cx="9945347" cy="600648"/>
      </dsp:txXfrm>
    </dsp:sp>
    <dsp:sp modelId="{26516159-C614-4404-8F8D-CDBDA54385BE}">
      <dsp:nvSpPr>
        <dsp:cNvPr id="0" name=""/>
        <dsp:cNvSpPr/>
      </dsp:nvSpPr>
      <dsp:spPr>
        <a:xfrm>
          <a:off x="0" y="2253843"/>
          <a:ext cx="10639097" cy="6006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46267-B66A-4A85-BD41-D91EE9D32520}">
      <dsp:nvSpPr>
        <dsp:cNvPr id="0" name=""/>
        <dsp:cNvSpPr/>
      </dsp:nvSpPr>
      <dsp:spPr>
        <a:xfrm>
          <a:off x="181696" y="2388989"/>
          <a:ext cx="330356" cy="33035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8D950-AC55-4EF7-B80C-408E276A6AB4}">
      <dsp:nvSpPr>
        <dsp:cNvPr id="0" name=""/>
        <dsp:cNvSpPr/>
      </dsp:nvSpPr>
      <dsp:spPr>
        <a:xfrm>
          <a:off x="693749" y="2253843"/>
          <a:ext cx="9945347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tx1"/>
              </a:solidFill>
            </a:rPr>
            <a:t>Make it fun – use voices, act it out and enjoy the stories together.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3749" y="2253843"/>
        <a:ext cx="9945347" cy="600648"/>
      </dsp:txXfrm>
    </dsp:sp>
    <dsp:sp modelId="{F5C7BA55-FD78-468E-B3EA-45C477590E47}">
      <dsp:nvSpPr>
        <dsp:cNvPr id="0" name=""/>
        <dsp:cNvSpPr/>
      </dsp:nvSpPr>
      <dsp:spPr>
        <a:xfrm>
          <a:off x="0" y="3004654"/>
          <a:ext cx="10639097" cy="6006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69F08-00BA-4EB3-9BB3-D3ADDFECB45D}">
      <dsp:nvSpPr>
        <dsp:cNvPr id="0" name=""/>
        <dsp:cNvSpPr/>
      </dsp:nvSpPr>
      <dsp:spPr>
        <a:xfrm>
          <a:off x="181696" y="3139800"/>
          <a:ext cx="330356" cy="33035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3FBD6-ECB6-4E04-A5FD-92DA03ECCE8C}">
      <dsp:nvSpPr>
        <dsp:cNvPr id="0" name=""/>
        <dsp:cNvSpPr/>
      </dsp:nvSpPr>
      <dsp:spPr>
        <a:xfrm>
          <a:off x="693749" y="3004654"/>
          <a:ext cx="9945347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tx1"/>
              </a:solidFill>
            </a:rPr>
            <a:t>Talk before, during and after reading – ask questions.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3749" y="3004654"/>
        <a:ext cx="9945347" cy="600648"/>
      </dsp:txXfrm>
    </dsp:sp>
    <dsp:sp modelId="{A625CC1E-D2FD-430B-977D-1229275CBAF8}">
      <dsp:nvSpPr>
        <dsp:cNvPr id="0" name=""/>
        <dsp:cNvSpPr/>
      </dsp:nvSpPr>
      <dsp:spPr>
        <a:xfrm>
          <a:off x="0" y="3755465"/>
          <a:ext cx="10639097" cy="6006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F6BA2-83AA-46DC-8559-8D2504898BCF}">
      <dsp:nvSpPr>
        <dsp:cNvPr id="0" name=""/>
        <dsp:cNvSpPr/>
      </dsp:nvSpPr>
      <dsp:spPr>
        <a:xfrm>
          <a:off x="181696" y="3890611"/>
          <a:ext cx="330356" cy="33035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C3280-03C7-429E-9406-3E8C0C7E3BF1}">
      <dsp:nvSpPr>
        <dsp:cNvPr id="0" name=""/>
        <dsp:cNvSpPr/>
      </dsp:nvSpPr>
      <dsp:spPr>
        <a:xfrm>
          <a:off x="693749" y="3755465"/>
          <a:ext cx="9945347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tx1"/>
              </a:solidFill>
            </a:rPr>
            <a:t>Show that reading matters- let your child see you read too.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3749" y="3755465"/>
        <a:ext cx="9945347" cy="600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01226-227C-4DCF-AB6E-CC36B5D1E29E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CC52-34C0-4D91-9ED4-A1A8410F6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2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CC52-34C0-4D91-9ED4-A1A8410F64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5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CC52-34C0-4D91-9ED4-A1A8410F64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CC52-34C0-4D91-9ED4-A1A8410F64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7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CC52-34C0-4D91-9ED4-A1A8410F64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5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CC52-34C0-4D91-9ED4-A1A8410F64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33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CC52-34C0-4D91-9ED4-A1A8410F64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8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CC52-34C0-4D91-9ED4-A1A8410F64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9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1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3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6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7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9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5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0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5F90-32FC-4996-A885-800A14B5846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0574-D176-4FE3-ACF0-94098053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b="1" dirty="0"/>
              <a:t>Tea and Chat: Reading for Pleasure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GB" sz="2800" dirty="0"/>
              <a:t>27.01.26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54" y="360044"/>
            <a:ext cx="11478491" cy="1325563"/>
          </a:xfrm>
        </p:spPr>
        <p:txBody>
          <a:bodyPr>
            <a:noAutofit/>
          </a:bodyPr>
          <a:lstStyle/>
          <a:p>
            <a:r>
              <a:rPr lang="en-GB" sz="4800" b="1" dirty="0"/>
              <a:t>Boosting Comprehension: Accelerated Reader</a:t>
            </a:r>
          </a:p>
        </p:txBody>
      </p:sp>
      <p:pic>
        <p:nvPicPr>
          <p:cNvPr id="8194" name="Picture 2" descr="Accelerated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04" y="2752234"/>
            <a:ext cx="2133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55" y="1685607"/>
            <a:ext cx="6563641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800" b="1" dirty="0">
                <a:cs typeface="Arial" panose="020B0604020202020204" pitchFamily="34" charset="0"/>
              </a:rPr>
              <a:t>Why Read?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790" y="591343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Reading motivation and frequency are associated with reading comprehension and wider attainment.</a:t>
            </a:r>
          </a:p>
          <a:p>
            <a:pPr marL="0" indent="0">
              <a:buNone/>
            </a:pPr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Reading: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Expand children’s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understanding of the world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Enriches their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vocabulary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Improves their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writing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across different purposes.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Increases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wellbeing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The DofE’s Year of Reading aims to reinvigorate reading habits, focusing on reading for pleasure.</a:t>
            </a:r>
            <a:endParaRPr lang="en-GB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315954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cs typeface="Arial" panose="020B0604020202020204" pitchFamily="34" charset="0"/>
              </a:rPr>
              <a:t>The Reading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825625"/>
            <a:ext cx="4426131" cy="4351338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Growing evidence from multiple sources points to a decline in reading engagement across generations, beginning in the early years.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60763" y="2368869"/>
            <a:ext cx="1409049" cy="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09058" y="3488558"/>
            <a:ext cx="1409049" cy="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92001" y="4516932"/>
            <a:ext cx="1409049" cy="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92001" y="5636743"/>
            <a:ext cx="1409049" cy="1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80664DD-EDF3-BB7E-9E50-9B036F6A3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468325"/>
              </p:ext>
            </p:extLst>
          </p:nvPr>
        </p:nvGraphicFramePr>
        <p:xfrm>
          <a:off x="6614885" y="1825625"/>
          <a:ext cx="48844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4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33" y="0"/>
            <a:ext cx="1099253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cs typeface="Arial" panose="020B0604020202020204" pitchFamily="34" charset="0"/>
              </a:rPr>
              <a:t>Engaging Readers: Recommendations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33" y="1208414"/>
            <a:ext cx="2704654" cy="2741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169" y="1208414"/>
            <a:ext cx="2686800" cy="2668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852" y="1208414"/>
            <a:ext cx="2686926" cy="2668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597" y="1208414"/>
            <a:ext cx="2455496" cy="2586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517" y="3949866"/>
            <a:ext cx="2704654" cy="2732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779" y="3949866"/>
            <a:ext cx="2731322" cy="2740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9709" y="3949866"/>
            <a:ext cx="2764893" cy="27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3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94" y="212725"/>
            <a:ext cx="11699266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cs typeface="Arial" panose="020B0604020202020204" pitchFamily="34" charset="0"/>
              </a:rPr>
              <a:t>Read Their Way: What Interests Your Reader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94" y="1371654"/>
            <a:ext cx="3731640" cy="262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49470"/>
          <a:stretch/>
        </p:blipFill>
        <p:spPr>
          <a:xfrm>
            <a:off x="4021856" y="1657675"/>
            <a:ext cx="1822918" cy="2335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853" y="4115513"/>
            <a:ext cx="2045317" cy="2535891"/>
          </a:xfrm>
          <a:prstGeom prst="rect">
            <a:avLst/>
          </a:prstGeom>
        </p:spPr>
      </p:pic>
      <p:pic>
        <p:nvPicPr>
          <p:cNvPr id="1026" name="Picture 2" descr="5 Frequently Asked Questions about Graphic Novels - Page 1 | Color Vision  Prin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49" y="1669033"/>
            <a:ext cx="2830537" cy="20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ok Inside Space | Usborne | Be Curio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9" y="4417129"/>
            <a:ext cx="1919974" cy="21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Mummy Ate My Homework: 1 : de Moraes, Thiago, de Moraes, Thiago:  Amazon.co.uk: Boo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48" y="4388509"/>
            <a:ext cx="1401408" cy="21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Market Audiobooks as a Self-Published Autho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5312"/>
          <a:stretch/>
        </p:blipFill>
        <p:spPr bwMode="auto">
          <a:xfrm>
            <a:off x="5019675" y="4417129"/>
            <a:ext cx="2152650" cy="21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oking Step By Step: More than 50 Delicious Recipes for Young Cook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53" y="1656704"/>
            <a:ext cx="1603134" cy="20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y Football Hero: Bukayo Saka Biography for kids: Learn all about your  favourite footballing star (My Football Hero - Football Biographies for  Kids):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/>
          <a:stretch/>
        </p:blipFill>
        <p:spPr bwMode="auto">
          <a:xfrm>
            <a:off x="10018765" y="4380905"/>
            <a:ext cx="1633389" cy="21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0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cs typeface="Arial" panose="020B0604020202020204" pitchFamily="34" charset="0"/>
              </a:rPr>
              <a:t>Adults as Role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90688"/>
            <a:ext cx="11483340" cy="747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Young people’s identities are shaped by their families, teachers and peers. 	</a:t>
            </a:r>
          </a:p>
        </p:txBody>
      </p:sp>
      <p:pic>
        <p:nvPicPr>
          <p:cNvPr id="9220" name="Picture 4" descr="The Book of Dust #1: La Belle Sauvage - Scholastic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8" y="2795505"/>
            <a:ext cx="2393206" cy="36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75063" y="2802807"/>
            <a:ext cx="8458199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  <a:cs typeface="Arial" panose="020B0604020202020204" pitchFamily="34" charset="0"/>
              </a:rPr>
              <a:t>- Who are you as a reader?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Read separately but together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Create time to talk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Engage in reading tasks set by the school</a:t>
            </a:r>
          </a:p>
        </p:txBody>
      </p:sp>
    </p:spTree>
    <p:extLst>
      <p:ext uri="{BB962C8B-B14F-4D97-AF65-F5344CB8AC3E}">
        <p14:creationId xmlns:p14="http://schemas.microsoft.com/office/powerpoint/2010/main" val="63995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DBA19-4873-E23D-2E6C-043622EB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b="1" dirty="0">
                <a:cs typeface="Arial" panose="020B0604020202020204" pitchFamily="34" charset="0"/>
              </a:rPr>
              <a:t>Reading Together</a:t>
            </a:r>
            <a:endParaRPr lang="en-GB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58737D-063C-F959-B4A8-BD81D1E19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2370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54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Reading Together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D4B71F-A96E-BBF6-EA22-FB21D4CEA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2215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88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Top Tips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D769D8-5662-5E2D-6563-CF87AAF2B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342681"/>
              </p:ext>
            </p:extLst>
          </p:nvPr>
        </p:nvGraphicFramePr>
        <p:xfrm>
          <a:off x="838199" y="1926266"/>
          <a:ext cx="10639097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38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373</Words>
  <Application>Microsoft Office PowerPoint</Application>
  <PresentationFormat>Widescreen</PresentationFormat>
  <Paragraphs>49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Tea and Chat: Reading for Pleasure</vt:lpstr>
      <vt:lpstr>Why Read?</vt:lpstr>
      <vt:lpstr>The Reading Landscape</vt:lpstr>
      <vt:lpstr>Engaging Readers: Recommendations</vt:lpstr>
      <vt:lpstr>Read Their Way: What Interests Your Reader</vt:lpstr>
      <vt:lpstr>Adults as Role Models</vt:lpstr>
      <vt:lpstr>Reading Together</vt:lpstr>
      <vt:lpstr>Reading Together</vt:lpstr>
      <vt:lpstr>Top Tips</vt:lpstr>
      <vt:lpstr>Boosting Comprehension: Accelerated Reader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Marys School Pulborough</dc:creator>
  <cp:lastModifiedBy>St Marys School Pulborough</cp:lastModifiedBy>
  <cp:revision>19</cp:revision>
  <dcterms:created xsi:type="dcterms:W3CDTF">2026-01-20T19:04:51Z</dcterms:created>
  <dcterms:modified xsi:type="dcterms:W3CDTF">2026-02-05T18:27:12Z</dcterms:modified>
</cp:coreProperties>
</file>