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handoutMasterIdLst>
    <p:handoutMasterId r:id="rId27"/>
  </p:handoutMasterIdLst>
  <p:sldIdLst>
    <p:sldId id="256" r:id="rId2"/>
    <p:sldId id="288" r:id="rId3"/>
    <p:sldId id="289" r:id="rId4"/>
    <p:sldId id="290" r:id="rId5"/>
    <p:sldId id="291" r:id="rId6"/>
    <p:sldId id="298" r:id="rId7"/>
    <p:sldId id="299" r:id="rId8"/>
    <p:sldId id="257" r:id="rId9"/>
    <p:sldId id="258" r:id="rId10"/>
    <p:sldId id="259" r:id="rId11"/>
    <p:sldId id="260" r:id="rId12"/>
    <p:sldId id="306" r:id="rId13"/>
    <p:sldId id="307" r:id="rId14"/>
    <p:sldId id="310" r:id="rId15"/>
    <p:sldId id="308" r:id="rId16"/>
    <p:sldId id="261" r:id="rId17"/>
    <p:sldId id="309" r:id="rId18"/>
    <p:sldId id="294" r:id="rId19"/>
    <p:sldId id="296" r:id="rId20"/>
    <p:sldId id="267" r:id="rId21"/>
    <p:sldId id="269" r:id="rId22"/>
    <p:sldId id="286" r:id="rId23"/>
    <p:sldId id="304" r:id="rId24"/>
    <p:sldId id="274" r:id="rId25"/>
    <p:sldId id="311" r:id="rId26"/>
  </p:sldIdLst>
  <p:sldSz cx="9144000" cy="6858000" type="screen4x3"/>
  <p:notesSz cx="6797675" cy="98567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00"/>
    <a:srgbClr val="FF0000"/>
    <a:srgbClr val="99FF99"/>
    <a:srgbClr val="FFFF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 autoAdjust="0"/>
    <p:restoredTop sz="94714" autoAdjust="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D7CCDC-58E3-4E32-B48D-EF0D102D47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E04098-296C-4971-B5FA-10F049D320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12FF716-50BA-4915-9FC7-4383CE25E57F}" type="datetimeFigureOut">
              <a:rPr lang="en-GB"/>
              <a:pPr>
                <a:defRPr/>
              </a:pPr>
              <a:t>06/11/2024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57E408-3A34-436C-872C-EB0E720957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61488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26ACC5-852D-4270-AB4A-26358423E4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361488"/>
            <a:ext cx="294640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58DBD7E-E8AE-4CF1-BAD9-3D1BD0BC0D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648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57C09-E480-4287-B511-25F5D4A4E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A3184-1B91-4E83-B810-9A62BCBD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FF20D-F97F-4754-97CA-B368FF3E1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0F9A1-B462-4A72-B63D-3B17D360A9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3782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0B594-1448-47BE-B0CC-402BE3C7E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26C40-E813-4151-9959-6A3AA7D3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72B13-DDE8-4940-8F36-6E8CE1BA1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2D1BD-8467-4DAA-9C0A-91D3C51D0B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46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AD2A2-AF70-4FD6-9CFA-E6F807922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06CCA-3068-4DE2-A717-542AEFDDA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A5CF3-84BE-4182-A7E2-48DE793A7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FB830-5A60-42E9-8D1E-82C5DB50B7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111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2C409-EE00-462C-9020-0B80EC925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0DBB7-3781-4130-B149-E674EF65F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9FC16-8292-4BCD-A70F-B1E3B9DCE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EBD1E3-AF8A-4F73-A15F-9369904930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357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E9E15-DA7B-47D4-A97D-23FF5B20F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C3271-62A7-44D5-B0C5-C31E1F82D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84DBE-C7B8-4970-9B70-417E0CEA6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C022E-7EC5-4EFB-9DA1-BB93868B23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33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A6F57F-0AE0-4450-B4E9-8289DFF1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BD13EC-D7D5-49E3-851C-C1B99CC28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5667C9-FE9A-460C-932E-88CC8FACA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87F3E-21A1-43BF-9ED1-6EEEA03934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745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82DD966-7ED9-4065-8942-DFD6BF9AC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786F3B-87CF-40DB-AAAB-44991F8AD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6C708EE-FEF7-4D7A-A0BB-C8736D2C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C2909-2021-4B27-9984-C3007F972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43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8F2B79D-0B3C-4637-8EC2-2086103B2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AD4ADD-E966-4250-AD5D-F2BA72DF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43565C2-F6CD-4A81-98AB-AB9F0B663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F3994-F5EF-4C30-8521-617F4F460B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8860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2F0793C-14B9-4AE7-8758-6A7F1B809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F9BB586-3634-4E6A-AAAD-0D7AF9D14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D33A8F1-DFB2-4823-B50D-51D4B0FE7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47578-5146-43A0-B8F1-1C1CE823BE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57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8025C9-12AA-46C4-A12A-355D7BE55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181E30-9C63-4FD1-9FD9-447706B9D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9E0E2D-3FAF-4A77-8C47-9B24C61C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E905E-1A43-4F27-95A5-51E1ADC874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867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EC5EAA-E298-4816-8A93-5D7ECF520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FC0C3A-FB3A-472C-9FE8-9A5CCF7E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D2D61E6-FA0C-4044-898A-1E40A7AFE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6E0FD-5E65-4875-97E0-998F218BC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4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948D71B-78A5-48C0-B1C8-F3C358D2BA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4464B42-F7CF-4937-9863-E1757ED23A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D1E32-BA6B-44A6-9E46-7E85E645F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B61FE-73AE-4548-A356-BD32EE9D2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9FC8D-780B-4D8B-9778-4F806F2D6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D7A44E1A-BC1A-46B9-92E1-47D8DE485FF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">
            <a:extLst>
              <a:ext uri="{FF2B5EF4-FFF2-40B4-BE49-F238E27FC236}">
                <a16:creationId xmlns:a16="http://schemas.microsoft.com/office/drawing/2014/main" id="{08F9B284-0B17-47BE-85C5-3521AFAC69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1560" y="3789040"/>
            <a:ext cx="76327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solidFill>
                  <a:srgbClr val="3333FF"/>
                </a:solidFill>
              </a:rPr>
              <a:t>All </a:t>
            </a:r>
            <a:r>
              <a:rPr lang="en-GB" altLang="en-US" dirty="0">
                <a:solidFill>
                  <a:srgbClr val="3333FF"/>
                </a:solidFill>
              </a:rPr>
              <a:t>Saints </a:t>
            </a:r>
            <a:r>
              <a:rPr lang="en-GB" altLang="en-US" dirty="0" smtClean="0">
                <a:solidFill>
                  <a:srgbClr val="3333FF"/>
                </a:solidFill>
              </a:rPr>
              <a:t>Assembly</a:t>
            </a:r>
            <a:br>
              <a:rPr lang="en-GB" altLang="en-US" dirty="0" smtClean="0">
                <a:solidFill>
                  <a:srgbClr val="3333FF"/>
                </a:solidFill>
              </a:rPr>
            </a:br>
            <a:r>
              <a:rPr lang="en-GB" altLang="en-US" dirty="0" smtClean="0">
                <a:solidFill>
                  <a:srgbClr val="3333FF"/>
                </a:solidFill>
              </a:rPr>
              <a:t>2024</a:t>
            </a:r>
            <a:endParaRPr lang="en-US" altLang="en-US" dirty="0">
              <a:solidFill>
                <a:srgbClr val="3333FF"/>
              </a:solidFill>
            </a:endParaRPr>
          </a:p>
        </p:txBody>
      </p:sp>
      <p:sp>
        <p:nvSpPr>
          <p:cNvPr id="2051" name="Rectangle 11">
            <a:extLst>
              <a:ext uri="{FF2B5EF4-FFF2-40B4-BE49-F238E27FC236}">
                <a16:creationId xmlns:a16="http://schemas.microsoft.com/office/drawing/2014/main" id="{F262F30A-09E1-444B-81A3-EC86499BD37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5229225"/>
            <a:ext cx="6400800" cy="1127125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rgbClr val="3333FF"/>
                </a:solidFill>
              </a:rPr>
              <a:t>St Mary’s C E (Aided) Primary School, Pulborough</a:t>
            </a:r>
            <a:endParaRPr lang="en-US" altLang="en-US">
              <a:solidFill>
                <a:srgbClr val="3333FF"/>
              </a:solidFill>
            </a:endParaRPr>
          </a:p>
        </p:txBody>
      </p:sp>
      <p:pic>
        <p:nvPicPr>
          <p:cNvPr id="2052" name="Picture 7">
            <a:extLst>
              <a:ext uri="{FF2B5EF4-FFF2-40B4-BE49-F238E27FC236}">
                <a16:creationId xmlns:a16="http://schemas.microsoft.com/office/drawing/2014/main" id="{914C3BF4-D609-4F02-815F-3AA471A3A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50" y="3422650"/>
            <a:ext cx="127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>
            <a:extLst>
              <a:ext uri="{FF2B5EF4-FFF2-40B4-BE49-F238E27FC236}">
                <a16:creationId xmlns:a16="http://schemas.microsoft.com/office/drawing/2014/main" id="{3642D3C3-68B6-4CB2-A6DF-746E3C0AD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50" y="3422650"/>
            <a:ext cx="127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9">
            <a:extLst>
              <a:ext uri="{FF2B5EF4-FFF2-40B4-BE49-F238E27FC236}">
                <a16:creationId xmlns:a16="http://schemas.microsoft.com/office/drawing/2014/main" id="{61BFFFAD-6C36-421D-B240-B80A944E3B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69"/>
          <a:stretch/>
        </p:blipFill>
        <p:spPr bwMode="auto">
          <a:xfrm>
            <a:off x="2555776" y="332656"/>
            <a:ext cx="3657600" cy="343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B33CB7BD-5C70-4665-837B-348BA9F9FD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260350"/>
            <a:ext cx="8569325" cy="6264275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GB" altLang="en-US" sz="1000" b="1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altLang="en-US" sz="1600" b="1" i="1" dirty="0"/>
              <a:t>The Gloria - Anderson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altLang="en-US" sz="1600" i="1" dirty="0"/>
              <a:t>Response: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GB" altLang="en-US" sz="1600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Gloria, </a:t>
            </a:r>
            <a:r>
              <a:rPr lang="en-US" altLang="en-US" sz="2000" b="1" dirty="0" err="1">
                <a:solidFill>
                  <a:srgbClr val="3333FF"/>
                </a:solidFill>
              </a:rPr>
              <a:t>gloria</a:t>
            </a:r>
            <a:r>
              <a:rPr lang="en-US" altLang="en-US" sz="2000" b="1" dirty="0">
                <a:solidFill>
                  <a:srgbClr val="3333FF"/>
                </a:solidFill>
              </a:rPr>
              <a:t>, in </a:t>
            </a:r>
            <a:r>
              <a:rPr lang="en-US" altLang="en-US" sz="2000" b="1" dirty="0" err="1">
                <a:solidFill>
                  <a:srgbClr val="3333FF"/>
                </a:solidFill>
              </a:rPr>
              <a:t>excelsis</a:t>
            </a:r>
            <a:r>
              <a:rPr lang="en-US" altLang="en-US" sz="2000" b="1" dirty="0">
                <a:solidFill>
                  <a:srgbClr val="3333FF"/>
                </a:solidFill>
              </a:rPr>
              <a:t> </a:t>
            </a:r>
            <a:r>
              <a:rPr lang="en-US" altLang="en-US" sz="2000" b="1" dirty="0" err="1">
                <a:solidFill>
                  <a:srgbClr val="3333FF"/>
                </a:solidFill>
              </a:rPr>
              <a:t>Deo</a:t>
            </a:r>
            <a:r>
              <a:rPr lang="en-US" altLang="en-US" sz="2000" b="1" dirty="0">
                <a:solidFill>
                  <a:srgbClr val="3333FF"/>
                </a:solidFill>
              </a:rPr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Gloria, </a:t>
            </a:r>
            <a:r>
              <a:rPr lang="en-US" altLang="en-US" sz="2000" b="1" dirty="0" err="1">
                <a:solidFill>
                  <a:srgbClr val="3333FF"/>
                </a:solidFill>
              </a:rPr>
              <a:t>gloria</a:t>
            </a:r>
            <a:r>
              <a:rPr lang="en-US" altLang="en-US" sz="2000" b="1" dirty="0">
                <a:solidFill>
                  <a:srgbClr val="3333FF"/>
                </a:solidFill>
              </a:rPr>
              <a:t>, in </a:t>
            </a:r>
            <a:r>
              <a:rPr lang="en-US" altLang="en-US" sz="2000" b="1" dirty="0" err="1">
                <a:solidFill>
                  <a:srgbClr val="3333FF"/>
                </a:solidFill>
              </a:rPr>
              <a:t>excelsis</a:t>
            </a:r>
            <a:r>
              <a:rPr lang="en-US" altLang="en-US" sz="2000" b="1" dirty="0">
                <a:solidFill>
                  <a:srgbClr val="3333FF"/>
                </a:solidFill>
              </a:rPr>
              <a:t> </a:t>
            </a:r>
            <a:r>
              <a:rPr lang="en-US" altLang="en-US" sz="2000" b="1" dirty="0" err="1">
                <a:solidFill>
                  <a:srgbClr val="3333FF"/>
                </a:solidFill>
              </a:rPr>
              <a:t>Deo</a:t>
            </a:r>
            <a:r>
              <a:rPr lang="en-US" altLang="en-US" sz="2000" b="1" dirty="0">
                <a:solidFill>
                  <a:srgbClr val="3333FF"/>
                </a:solidFill>
              </a:rPr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GB" altLang="en-US" sz="20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Lord God, heavenly King, peace you bring to us;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We worship you, we give you thanks,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we sing our song of praise</a:t>
            </a:r>
            <a:r>
              <a:rPr lang="en-US" altLang="en-US" sz="2000" b="1" dirty="0"/>
              <a:t> </a:t>
            </a:r>
            <a:r>
              <a:rPr lang="en-US" altLang="en-US" sz="2000" b="1" i="1" dirty="0"/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000" b="1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Jesus, </a:t>
            </a:r>
            <a:r>
              <a:rPr lang="en-US" altLang="en-US" sz="2000" b="1" dirty="0" err="1">
                <a:solidFill>
                  <a:srgbClr val="3333FF"/>
                </a:solidFill>
              </a:rPr>
              <a:t>Saviour</a:t>
            </a:r>
            <a:r>
              <a:rPr lang="en-US" altLang="en-US" sz="2000" b="1" dirty="0">
                <a:solidFill>
                  <a:srgbClr val="3333FF"/>
                </a:solidFill>
              </a:rPr>
              <a:t> of all, Lord, God, 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You take away our sins, O Lord, have mercy on us all.</a:t>
            </a:r>
            <a:r>
              <a:rPr lang="en-US" altLang="en-US" sz="2000" b="1" dirty="0"/>
              <a:t> </a:t>
            </a:r>
            <a:r>
              <a:rPr lang="en-US" altLang="en-US" sz="2000" b="1" i="1" dirty="0"/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000" b="1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At the Father’s right hand, Lord receive our prayer,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For you alone are the Holy One, and you alone are Lord.</a:t>
            </a:r>
            <a:r>
              <a:rPr lang="en-US" altLang="en-US" sz="2000" b="1" dirty="0"/>
              <a:t>  </a:t>
            </a:r>
            <a:r>
              <a:rPr lang="en-US" altLang="en-US" sz="2000" b="1" i="1" dirty="0"/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000" b="1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Glory, Father and Son, glory, Holy Spirit,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To you we raise our hands up high, we glorify your name.</a:t>
            </a:r>
            <a:r>
              <a:rPr lang="en-US" altLang="en-US" sz="2000" b="1" dirty="0"/>
              <a:t> </a:t>
            </a:r>
            <a:r>
              <a:rPr lang="en-US" altLang="en-US" sz="2000" b="1" i="1" dirty="0"/>
              <a:t>R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27BF5EA1-DDCA-474E-9771-CC5911D2F4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88913"/>
            <a:ext cx="8229600" cy="6524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400" b="1" i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b="1" i="1" dirty="0"/>
              <a:t>The Prayer for Today</a:t>
            </a:r>
            <a:endParaRPr lang="en-US" altLang="en-US" sz="2400" dirty="0"/>
          </a:p>
          <a:p>
            <a:pPr marL="0" indent="0">
              <a:buFont typeface="Arial" charset="0"/>
              <a:buNone/>
              <a:defRPr/>
            </a:pPr>
            <a:r>
              <a:rPr lang="en-GB" sz="2400" dirty="0"/>
              <a:t>God of holiness,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dirty="0"/>
              <a:t>Your glory is proclaimed in every age: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dirty="0"/>
              <a:t>As we rejoice in the faith of your saints,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dirty="0"/>
              <a:t>Inspire us to follow their example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dirty="0"/>
              <a:t>With boldness and joy;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dirty="0"/>
              <a:t>Through Jesus Christ your Son our Lord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dirty="0"/>
              <a:t>Who lives and reigns with you and the Holy Spirit,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dirty="0"/>
              <a:t>one God, now and for ever. 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Amen.</a:t>
            </a:r>
            <a:endParaRPr lang="en-GB" altLang="en-US" sz="24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400" b="1" i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18A6C7AD-F6B8-4C83-A4E5-37C264A6F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Gradual Hymn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E1FB2-1AF1-45B6-98A6-039CDDF86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dirty="0"/>
              <a:t>We sing this twice before the Gospel reading:</a:t>
            </a:r>
          </a:p>
          <a:p>
            <a:pPr marL="0" indent="0">
              <a:buFont typeface="Arial" charset="0"/>
              <a:buNone/>
              <a:defRPr/>
            </a:pPr>
            <a:endParaRPr lang="en-GB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b="1" dirty="0">
                <a:solidFill>
                  <a:srgbClr val="3333FF"/>
                </a:solidFill>
              </a:rPr>
              <a:t>Halle, </a:t>
            </a:r>
            <a:r>
              <a:rPr lang="en-US" altLang="en-US" b="1" dirty="0" err="1">
                <a:solidFill>
                  <a:srgbClr val="3333FF"/>
                </a:solidFill>
              </a:rPr>
              <a:t>halle</a:t>
            </a:r>
            <a:r>
              <a:rPr lang="en-US" altLang="en-US" b="1" dirty="0">
                <a:solidFill>
                  <a:srgbClr val="3333FF"/>
                </a:solidFill>
              </a:rPr>
              <a:t>, </a:t>
            </a:r>
            <a:r>
              <a:rPr lang="en-US" altLang="en-US" b="1" dirty="0" err="1">
                <a:solidFill>
                  <a:srgbClr val="3333FF"/>
                </a:solidFill>
              </a:rPr>
              <a:t>halle-lu-jah</a:t>
            </a:r>
            <a:r>
              <a:rPr lang="en-US" altLang="en-US" b="1" dirty="0">
                <a:solidFill>
                  <a:srgbClr val="3333FF"/>
                </a:solidFill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b="1" dirty="0">
                <a:solidFill>
                  <a:srgbClr val="3333FF"/>
                </a:solidFill>
              </a:rPr>
              <a:t>Halle, </a:t>
            </a:r>
            <a:r>
              <a:rPr lang="en-US" altLang="en-US" b="1" dirty="0" err="1">
                <a:solidFill>
                  <a:srgbClr val="3333FF"/>
                </a:solidFill>
              </a:rPr>
              <a:t>halle</a:t>
            </a:r>
            <a:r>
              <a:rPr lang="en-US" altLang="en-US" b="1" dirty="0">
                <a:solidFill>
                  <a:srgbClr val="3333FF"/>
                </a:solidFill>
              </a:rPr>
              <a:t>, </a:t>
            </a:r>
            <a:r>
              <a:rPr lang="en-US" altLang="en-US" b="1" dirty="0" err="1">
                <a:solidFill>
                  <a:srgbClr val="3333FF"/>
                </a:solidFill>
              </a:rPr>
              <a:t>halle-lu-jah</a:t>
            </a:r>
            <a:r>
              <a:rPr lang="en-US" altLang="en-US" b="1" dirty="0">
                <a:solidFill>
                  <a:srgbClr val="3333FF"/>
                </a:solidFill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b="1" dirty="0">
                <a:solidFill>
                  <a:srgbClr val="3333FF"/>
                </a:solidFill>
              </a:rPr>
              <a:t>Halle, </a:t>
            </a:r>
            <a:r>
              <a:rPr lang="en-US" altLang="en-US" b="1" dirty="0" err="1">
                <a:solidFill>
                  <a:srgbClr val="3333FF"/>
                </a:solidFill>
              </a:rPr>
              <a:t>halle</a:t>
            </a:r>
            <a:r>
              <a:rPr lang="en-US" altLang="en-US" b="1" dirty="0">
                <a:solidFill>
                  <a:srgbClr val="3333FF"/>
                </a:solidFill>
              </a:rPr>
              <a:t>, </a:t>
            </a:r>
            <a:r>
              <a:rPr lang="en-US" altLang="en-US" b="1" dirty="0" err="1">
                <a:solidFill>
                  <a:srgbClr val="3333FF"/>
                </a:solidFill>
              </a:rPr>
              <a:t>halle-lu-jah</a:t>
            </a:r>
            <a:r>
              <a:rPr lang="en-US" altLang="en-US" b="1" dirty="0">
                <a:solidFill>
                  <a:srgbClr val="3333FF"/>
                </a:solidFill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b="1" dirty="0">
                <a:solidFill>
                  <a:srgbClr val="3333FF"/>
                </a:solidFill>
              </a:rPr>
              <a:t>Hallelujah, hallelujah</a:t>
            </a:r>
            <a:endParaRPr lang="en-GB" altLang="en-US" b="1" i="1" dirty="0">
              <a:solidFill>
                <a:srgbClr val="3333FF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89B50FB1-F5BE-4788-9F2A-9D00DB3AB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476250"/>
            <a:ext cx="8229600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b="1" i="1" dirty="0"/>
              <a:t>Gospel Reading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200" dirty="0">
                <a:solidFill>
                  <a:srgbClr val="000000"/>
                </a:solidFill>
              </a:rPr>
              <a:t>The Lord be with you,      </a:t>
            </a:r>
            <a:r>
              <a:rPr lang="en-GB" altLang="en-US" sz="2400" b="1" dirty="0">
                <a:solidFill>
                  <a:srgbClr val="3333FF"/>
                </a:solidFill>
              </a:rPr>
              <a:t>and also with you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200" dirty="0">
                <a:solidFill>
                  <a:srgbClr val="000000"/>
                </a:solidFill>
              </a:rPr>
              <a:t>Hear the Gospel of our Lord Jesus Christ according to …..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Glory to you, O Lord.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400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b="1" dirty="0"/>
              <a:t>The Gospel is read</a:t>
            </a:r>
            <a:endParaRPr lang="en-GB" altLang="en-US" b="1" i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2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200" dirty="0"/>
              <a:t>This is the Gospel of the Lord.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Praise to you, O Christ.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b="1" i="1" dirty="0"/>
              <a:t>Address</a:t>
            </a:r>
            <a:endParaRPr lang="en-GB" altLang="en-US" sz="20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400" b="1" i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2288BD-18ED-4190-A6B8-2A91F36A3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620688"/>
            <a:ext cx="5581504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76A0ECF2-68C9-429A-BA46-82F5A1D4F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3600" b="1" dirty="0"/>
              <a:t>Prayers</a:t>
            </a:r>
            <a:r>
              <a:rPr lang="en-GB" altLang="en-US" b="1" dirty="0"/>
              <a:t> of Intercession </a:t>
            </a:r>
            <a:r>
              <a:rPr lang="en-GB" altLang="en-US" dirty="0"/>
              <a:t>-  by Year 5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dirty="0"/>
              <a:t>Lord in your mercy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3600" b="1" dirty="0">
                <a:solidFill>
                  <a:srgbClr val="3333FF"/>
                </a:solidFill>
              </a:rPr>
              <a:t>Hear our prayer</a:t>
            </a:r>
          </a:p>
          <a:p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4A9501D5-12EF-405B-ABE7-FC5CBD568D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404813"/>
            <a:ext cx="8229600" cy="6119812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dirty="0"/>
              <a:t>The Prayer of St Richard of </a:t>
            </a:r>
            <a:r>
              <a:rPr lang="en-US" altLang="en-US" sz="2000" dirty="0" err="1"/>
              <a:t>Chichester</a:t>
            </a:r>
            <a:endParaRPr lang="en-US" altLang="en-US" sz="20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0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Thanks be to you, my Lord Jesus Christ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For all the benefits which you have given me;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For all the pains and insults which you have borne for me.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O most merciful Redeemer, Friend and Brother,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May I know you more clearly, love you more dearly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  and follow you more </a:t>
            </a:r>
            <a:r>
              <a:rPr lang="en-US" altLang="en-US" sz="2800" b="1" dirty="0" smtClean="0">
                <a:solidFill>
                  <a:srgbClr val="3333FF"/>
                </a:solidFill>
              </a:rPr>
              <a:t>nearly day by day.</a:t>
            </a:r>
            <a:endParaRPr lang="en-US" altLang="en-US" sz="28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Amen.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   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/>
              <a:t>Merciful Father</a:t>
            </a:r>
            <a:r>
              <a:rPr lang="en-US" altLang="en-US" sz="2800" b="1" dirty="0">
                <a:solidFill>
                  <a:srgbClr val="3333FF"/>
                </a:solidFill>
              </a:rPr>
              <a:t>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Accept these prayers for the sake of your Son,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our </a:t>
            </a:r>
            <a:r>
              <a:rPr lang="en-US" altLang="en-US" sz="2800" b="1" dirty="0" err="1">
                <a:solidFill>
                  <a:srgbClr val="3333FF"/>
                </a:solidFill>
              </a:rPr>
              <a:t>Saviour</a:t>
            </a:r>
            <a:r>
              <a:rPr lang="en-US" altLang="en-US" sz="2800" b="1" dirty="0">
                <a:solidFill>
                  <a:srgbClr val="3333FF"/>
                </a:solidFill>
              </a:rPr>
              <a:t> Jesus Christ. Amen.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GB" altLang="en-US" sz="2000" i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0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30E51B53-4691-4CF5-BBD5-C5D4320DE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644F9-12DE-475C-A746-8A70B3307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GB" altLang="en-US" i="1" dirty="0"/>
          </a:p>
          <a:p>
            <a:pPr marL="0" indent="0">
              <a:buFont typeface="Arial" charset="0"/>
              <a:buNone/>
              <a:defRPr/>
            </a:pPr>
            <a:r>
              <a:rPr lang="en-GB" b="1" dirty="0">
                <a:solidFill>
                  <a:srgbClr val="3333FF"/>
                </a:solidFill>
              </a:rPr>
              <a:t>Shalom, my friend,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b="1" dirty="0">
                <a:solidFill>
                  <a:srgbClr val="3333FF"/>
                </a:solidFill>
              </a:rPr>
              <a:t>Shalom, my friend,</a:t>
            </a:r>
          </a:p>
          <a:p>
            <a:pPr marL="0" indent="0">
              <a:buFont typeface="Arial" charset="0"/>
              <a:buNone/>
              <a:defRPr/>
            </a:pPr>
            <a:r>
              <a:rPr lang="en-GB" b="1" dirty="0">
                <a:solidFill>
                  <a:srgbClr val="3333FF"/>
                </a:solidFill>
              </a:rPr>
              <a:t>Shalom, shalom.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b="1" dirty="0">
                <a:solidFill>
                  <a:srgbClr val="3333FF"/>
                </a:solidFill>
              </a:rPr>
              <a:t>The peace of Christ I give you today.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b="1" dirty="0">
                <a:solidFill>
                  <a:srgbClr val="3333FF"/>
                </a:solidFill>
              </a:rPr>
              <a:t>Shalom, shalom.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D8FE9F2-5835-4CBD-9E2A-EF6D03B75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pPr algn="l"/>
            <a:r>
              <a:rPr lang="en-GB" altLang="en-US" sz="1800" dirty="0" smtClean="0">
                <a:cs typeface="Arial" panose="020B0604020202020204" pitchFamily="34" charset="0"/>
              </a:rPr>
              <a:t> </a:t>
            </a:r>
            <a:r>
              <a:rPr lang="en-GB" altLang="en-US" sz="1800" dirty="0">
                <a:cs typeface="Arial" panose="020B0604020202020204" pitchFamily="34" charset="0"/>
              </a:rPr>
              <a:t>Oh when the Saints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AC29BFC-E099-4590-8F29-DB1BACEDD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when the Saints go marching in ,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when the Saints go marching in,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Lord, I want to be in that number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When the Saints go marching in.</a:t>
            </a:r>
          </a:p>
          <a:p>
            <a:pPr marL="0" indent="0">
              <a:buNone/>
            </a:pPr>
            <a:endParaRPr lang="en-GB" altLang="en-US" b="1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when the sun refused to shine,</a:t>
            </a: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when the sun refused to shine,</a:t>
            </a: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Lord, I want to be in that number</a:t>
            </a: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When the sun refused to shine.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E559B27-04F7-4A9A-9D07-FAAF3FAE7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544616"/>
          </a:xfrm>
        </p:spPr>
        <p:txBody>
          <a:bodyPr/>
          <a:lstStyle/>
          <a:p>
            <a:pPr marL="0" indent="0">
              <a:buNone/>
            </a:pPr>
            <a:r>
              <a:rPr lang="en-GB" altLang="en-US" b="1" smtClean="0">
                <a:solidFill>
                  <a:srgbClr val="3333FF"/>
                </a:solidFill>
              </a:rPr>
              <a:t>Oh </a:t>
            </a:r>
            <a:r>
              <a:rPr lang="en-GB" altLang="en-US" b="1" dirty="0">
                <a:solidFill>
                  <a:srgbClr val="3333FF"/>
                </a:solidFill>
              </a:rPr>
              <a:t>when the Saints go marching in,</a:t>
            </a: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when the Saints go marching in,</a:t>
            </a: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I want to be in that number</a:t>
            </a: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When the Saints go marching in</a:t>
            </a:r>
            <a:r>
              <a:rPr lang="en-GB" altLang="en-US" b="1" dirty="0" smtClean="0">
                <a:solidFill>
                  <a:srgbClr val="3333FF"/>
                </a:solidFill>
              </a:rPr>
              <a:t>.</a:t>
            </a:r>
          </a:p>
          <a:p>
            <a:pPr marL="0" indent="0">
              <a:buNone/>
            </a:pPr>
            <a:endParaRPr lang="en-GB" altLang="en-US" b="1" dirty="0" smtClean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when they crown Him, Lord of all,</a:t>
            </a: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when they crown Him, Lord of all,</a:t>
            </a: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Oh Lord, I want to be in that number</a:t>
            </a:r>
          </a:p>
          <a:p>
            <a:pPr marL="0" indent="0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When they crown Him, Lord of all.</a:t>
            </a:r>
          </a:p>
          <a:p>
            <a:pPr marL="0" indent="0">
              <a:buNone/>
            </a:pPr>
            <a:endParaRPr lang="en-GB" altLang="en-US" b="1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b="1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E3726E26-DF7B-45DD-B1FB-EB486379D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z="1800" dirty="0"/>
              <a:t/>
            </a:r>
            <a:br>
              <a:rPr lang="en-GB" altLang="en-US" sz="1800" dirty="0"/>
            </a:br>
            <a:r>
              <a:rPr lang="en-GB" altLang="en-US" sz="1800" dirty="0" smtClean="0"/>
              <a:t>Shine </a:t>
            </a:r>
            <a:r>
              <a:rPr lang="en-GB" altLang="en-US" sz="1800" dirty="0"/>
              <a:t>Jesus Shine                       Words and music by Graham Kendrick</a:t>
            </a:r>
            <a:br>
              <a:rPr lang="en-GB" altLang="en-US" sz="1800" dirty="0"/>
            </a:br>
            <a:r>
              <a:rPr lang="en-GB" altLang="en-US" sz="1800" dirty="0"/>
              <a:t>			   © 1987 &amp; 2015 Make Way Music, Kent TN2 9DE</a:t>
            </a:r>
            <a:br>
              <a:rPr lang="en-GB" altLang="en-US" sz="1800" dirty="0"/>
            </a:br>
            <a:endParaRPr lang="en-GB" altLang="en-US" sz="1800" dirty="0"/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DA60E088-BEC9-4586-B6B0-E5483AAF5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Lord, the light of your love is shining.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In the midst of the darkness, shining.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Jesus, Light of the World, shine upon us.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Set us free by the truth You now bring us.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Shine on me, shine on me.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b="1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E5D7DD3E-4012-4506-80AA-C72C5A5DC6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Lord’s Prayer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As our Saviour has taught us, so we pray: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2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Our Father, who art in heaven,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hallowed be thy name;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thy kingdom come;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thy will be done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on earth as it is in heaven.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Give us this day our daily bread.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forgive us our trespasses,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as we forgive those who trespass against us.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lead us not into temptation;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but deliver us from evil.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thine is the kingdom,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the power and the glory,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ever and ever.       Amen.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EB84DE7A-4BA2-4AE6-A98D-F7D47D5683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60350"/>
            <a:ext cx="8002588" cy="626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b="1" i="1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1800" dirty="0">
                <a:latin typeface="+mj-lt"/>
              </a:rPr>
              <a:t>Communion Hymn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1800" dirty="0">
                <a:latin typeface="+mj-lt"/>
              </a:rPr>
              <a:t>Make Me a Channel of Your Peace         </a:t>
            </a:r>
            <a:r>
              <a:rPr lang="en-GB" altLang="en-US" sz="1400" dirty="0">
                <a:latin typeface="+mj-lt"/>
              </a:rPr>
              <a:t>Words and Music by Sebastian Temple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1400" dirty="0">
                <a:latin typeface="+mj-lt"/>
              </a:rPr>
              <a:t>                                                                                            ©1967 OCP, 5536 NE </a:t>
            </a:r>
            <a:r>
              <a:rPr lang="en-GB" altLang="en-US" sz="1400" dirty="0" err="1">
                <a:latin typeface="+mj-lt"/>
              </a:rPr>
              <a:t>Hassalo</a:t>
            </a:r>
            <a:r>
              <a:rPr lang="en-GB" altLang="en-US" sz="1400" dirty="0">
                <a:latin typeface="+mj-lt"/>
              </a:rPr>
              <a:t>, Portland OR 97213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  <a:latin typeface="+mj-lt"/>
              </a:rPr>
              <a:t>Make me a channel of your Peace,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  <a:latin typeface="+mj-lt"/>
              </a:rPr>
              <a:t>Where there is hatred, let me bring Your love.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  <a:latin typeface="+mj-lt"/>
              </a:rPr>
              <a:t>Where there is injury Your pardon, Lord,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  <a:latin typeface="+mj-lt"/>
              </a:rPr>
              <a:t>And where there’s doubt, true faith in you.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2400" b="1" dirty="0">
              <a:solidFill>
                <a:srgbClr val="3333FF"/>
              </a:solidFill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  <a:latin typeface="+mj-lt"/>
              </a:rPr>
              <a:t>Oh Master, grant that I may never seek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  <a:latin typeface="+mj-lt"/>
              </a:rPr>
              <a:t>So much to be consoled as to console,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  <a:latin typeface="+mj-lt"/>
              </a:rPr>
              <a:t>To be understood, as to understand,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  <a:latin typeface="+mj-lt"/>
              </a:rPr>
              <a:t>To be loved as to love with all my soul.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1EBB886C-EE61-416D-A5D2-FE12FD944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Make me a channel of Your peace,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Where there’s despair in life, let me bring hope.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Where there is darkness, only light,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And where there’s sadness, ever joy.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1800" b="1" dirty="0">
              <a:solidFill>
                <a:srgbClr val="3333FF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Oh Master, grant that I may never seek</a:t>
            </a:r>
          </a:p>
          <a:p>
            <a:pPr marL="1257300" lvl="3" indent="0" eaLnBrk="1" hangingPunct="1"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So much to be consoled as to console,</a:t>
            </a:r>
          </a:p>
          <a:p>
            <a:pPr marL="1257300" lvl="3" indent="0" eaLnBrk="1" hangingPunct="1"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To be understood, as to understand,</a:t>
            </a:r>
          </a:p>
          <a:p>
            <a:pPr marL="1257300" lvl="3" indent="0" eaLnBrk="1" hangingPunct="1"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To be loved as to love with all my soul.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1800" b="1" dirty="0">
              <a:solidFill>
                <a:srgbClr val="3333FF"/>
              </a:solidFill>
            </a:endParaRPr>
          </a:p>
          <a:p>
            <a:pPr marL="0" indent="0" eaLnBrk="1" hangingPunct="1"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Make me a channel of Your peace,</a:t>
            </a:r>
          </a:p>
          <a:p>
            <a:pPr marL="0" indent="0" eaLnBrk="1" hangingPunct="1"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It is in pardoning that we are pardoned,</a:t>
            </a:r>
          </a:p>
          <a:p>
            <a:pPr marL="0" indent="0" eaLnBrk="1" hangingPunct="1"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In giving of ourselves that we receive</a:t>
            </a:r>
          </a:p>
          <a:p>
            <a:pPr marL="0" indent="0" eaLnBrk="1" hangingPunct="1">
              <a:buNone/>
            </a:pPr>
            <a:r>
              <a:rPr lang="en-GB" altLang="en-US" sz="2400" b="1" dirty="0">
                <a:solidFill>
                  <a:srgbClr val="3333FF"/>
                </a:solidFill>
              </a:rPr>
              <a:t>And in dying that we’re born to eternal life.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9">
            <a:extLst>
              <a:ext uri="{FF2B5EF4-FFF2-40B4-BE49-F238E27FC236}">
                <a16:creationId xmlns:a16="http://schemas.microsoft.com/office/drawing/2014/main" id="{29C2FDB6-41F6-4F0F-A316-567A947F08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86062" y="260648"/>
            <a:ext cx="4371876" cy="555942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>
            <a:extLst>
              <a:ext uri="{FF2B5EF4-FFF2-40B4-BE49-F238E27FC236}">
                <a16:creationId xmlns:a16="http://schemas.microsoft.com/office/drawing/2014/main" id="{E31368AB-A50D-4214-BFF2-F620D4AFB0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692696"/>
            <a:ext cx="8229600" cy="1584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Dismissal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Go in the peace of Christ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Thanks be to God.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00FD-7DE5-4CD1-AF98-BF746EBCF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C8E31-A627-4BB1-A640-2A187823F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37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4DE993A0-AD6A-4DCE-A4C3-48F50FAAA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Shine, Jesus shine,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Fill this land with the Father’s glory,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Blaze, Spirit blaze,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Set our hearts on fire.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Flow, river flow,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Flood the nations with grace and mercy,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Send forth Your word</a:t>
            </a:r>
            <a:r>
              <a:rPr lang="en-GB" altLang="en-US" b="1" dirty="0" smtClean="0">
                <a:solidFill>
                  <a:srgbClr val="3333FF"/>
                </a:solidFill>
              </a:rPr>
              <a:t>,</a:t>
            </a:r>
          </a:p>
          <a:p>
            <a:pPr marL="0" indent="0" eaLnBrk="1" hangingPunct="1"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Lord, and let there be light.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472C2569-C7AB-46A2-B482-696677F8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Lord, I come to Your awesome presence,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From the shadows into Your radiance,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By the blood I may enter Your brightness,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Search me, try me, consume all my darkness,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Shine on me, shine on me.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07FEBA83-EE60-4F40-871B-43483E889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Shine, Jesus shine,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Fill this land with the Father’s glory,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Blaze, Spirit blaze,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Set our hearts on fire.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Flow, river flow,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Flood the nations with grace and mercy,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Send forth Your word,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Lord, and let there be light.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21822A6F-7D9A-48CA-B49C-94EF21041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As we gaze on Your kingly brightness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So our faces display Your likeness,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Ever changing from glory to glory,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Mirrored here may our lives tell Your story,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Shine on me, shine on me.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74B1A963-6435-4DF7-AD55-95FAB66F3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328592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Shine, Jesus shine,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Fill this land with the Father’s glory,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Blaze, Spirit blaze,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Set our hearts on fire.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Flow, river flow,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Flood the nations with grace and mercy,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Send forth Your word,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 dirty="0">
                <a:solidFill>
                  <a:srgbClr val="3333FF"/>
                </a:solidFill>
              </a:rPr>
              <a:t>Lord, and let there be light           </a:t>
            </a:r>
            <a:r>
              <a:rPr lang="en-GB" altLang="en-US" sz="2400" dirty="0"/>
              <a:t>(repeat)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>
            <a:extLst>
              <a:ext uri="{FF2B5EF4-FFF2-40B4-BE49-F238E27FC236}">
                <a16:creationId xmlns:a16="http://schemas.microsoft.com/office/drawing/2014/main" id="{A6813DDC-9DBC-4830-8E5B-99F4266663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8229600" cy="6048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i="1" dirty="0"/>
              <a:t>Greeting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2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400" dirty="0" err="1">
                <a:latin typeface="Wingdings" pitchFamily="2" charset="2"/>
              </a:rPr>
              <a:t>X</a:t>
            </a:r>
            <a:r>
              <a:rPr lang="en-US" altLang="en-US" sz="2400" dirty="0" err="1"/>
              <a:t>In</a:t>
            </a:r>
            <a:r>
              <a:rPr lang="en-US" altLang="en-US" sz="2400" dirty="0"/>
              <a:t> the name of the Father,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400" dirty="0"/>
              <a:t>and of the Son,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400" dirty="0"/>
              <a:t>and of the Holy Spirit.  </a:t>
            </a:r>
            <a:r>
              <a:rPr lang="en-US" altLang="en-US" sz="2400" b="1" dirty="0">
                <a:solidFill>
                  <a:srgbClr val="3333FF"/>
                </a:solidFill>
              </a:rPr>
              <a:t>Amen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4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400" dirty="0"/>
              <a:t>The Lord be with you</a:t>
            </a:r>
            <a:endParaRPr lang="en-US" altLang="en-US" sz="24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b="1" i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i="1" dirty="0"/>
              <a:t>Saying Sorry (Confession)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200" b="1" i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400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20A28F89-13AB-4783-8357-3312E9B907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549275"/>
            <a:ext cx="8229600" cy="56165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sz="1800" dirty="0" smtClean="0"/>
              <a:t>Lord </a:t>
            </a:r>
            <a:r>
              <a:rPr lang="en-GB" sz="1800" dirty="0"/>
              <a:t>for those ways we have not followed the Saints in trying to love you as you love us.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800" b="1" dirty="0"/>
              <a:t>Lord have mercy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Lord have mercy</a:t>
            </a:r>
            <a:endParaRPr lang="en-GB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dirty="0"/>
          </a:p>
          <a:p>
            <a:pPr marL="0" indent="0">
              <a:buFont typeface="Arial" charset="0"/>
              <a:buNone/>
              <a:defRPr/>
            </a:pPr>
            <a:r>
              <a:rPr lang="en-GB" sz="1800" dirty="0"/>
              <a:t>Lord for those times when we have not been a good influence on others.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800" b="1" dirty="0"/>
              <a:t>Christ have mercy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Christ have mercy</a:t>
            </a:r>
            <a:endParaRPr lang="en-GB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dirty="0"/>
          </a:p>
          <a:p>
            <a:pPr marL="0" indent="0">
              <a:buFont typeface="Arial" charset="0"/>
              <a:buNone/>
              <a:defRPr/>
            </a:pPr>
            <a:r>
              <a:rPr lang="en-GB" sz="1800" dirty="0"/>
              <a:t>Lord for the occasions  we have not stood up for what is right and helped protect other people.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800" b="1" dirty="0"/>
              <a:t>Lord have mercy</a:t>
            </a:r>
          </a:p>
          <a:p>
            <a:pPr marL="0" indent="0">
              <a:buFont typeface="Arial" charset="0"/>
              <a:buNone/>
              <a:defRPr/>
            </a:pPr>
            <a:r>
              <a:rPr lang="en-GB" altLang="en-US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Lord have mercy</a:t>
            </a:r>
            <a:endParaRPr lang="en-US" alt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800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18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1800" b="1" dirty="0"/>
              <a:t>May Almighty God have mercy on us, forgive our sins and bring us to everlasting life.</a:t>
            </a:r>
            <a:r>
              <a:rPr lang="en-GB" altLang="en-US" sz="1800" b="1" dirty="0">
                <a:solidFill>
                  <a:srgbClr val="3333FF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1800" b="1" dirty="0">
                <a:solidFill>
                  <a:srgbClr val="3333FF"/>
                </a:solidFill>
              </a:rPr>
              <a:t>Amen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4510</TotalTime>
  <Words>1327</Words>
  <Application>Microsoft Office PowerPoint</Application>
  <PresentationFormat>On-screen Show (4:3)</PresentationFormat>
  <Paragraphs>211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Office Theme</vt:lpstr>
      <vt:lpstr>All Saints Assembly 2024</vt:lpstr>
      <vt:lpstr> Shine Jesus Shine                       Words and music by Graham Kendrick       © 1987 &amp; 2015 Make Way Music, Kent TN2 9DE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Gradual Hymn</vt:lpstr>
      <vt:lpstr>PowerPoint Presentation</vt:lpstr>
      <vt:lpstr>PowerPoint Presentation</vt:lpstr>
      <vt:lpstr>PowerPoint Presentation</vt:lpstr>
      <vt:lpstr>PowerPoint Presentation</vt:lpstr>
      <vt:lpstr>The Peace</vt:lpstr>
      <vt:lpstr> Oh when the Saints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</dc:creator>
  <cp:lastModifiedBy>DSherlockfuidge</cp:lastModifiedBy>
  <cp:revision>236</cp:revision>
  <cp:lastPrinted>2015-10-29T11:05:47Z</cp:lastPrinted>
  <dcterms:created xsi:type="dcterms:W3CDTF">2005-09-27T20:16:39Z</dcterms:created>
  <dcterms:modified xsi:type="dcterms:W3CDTF">2024-11-06T08:35:14Z</dcterms:modified>
</cp:coreProperties>
</file>