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handoutMasterIdLst>
    <p:handoutMasterId r:id="rId21"/>
  </p:handoutMasterIdLst>
  <p:sldIdLst>
    <p:sldId id="256" r:id="rId2"/>
    <p:sldId id="313" r:id="rId3"/>
    <p:sldId id="257" r:id="rId4"/>
    <p:sldId id="260" r:id="rId5"/>
    <p:sldId id="322" r:id="rId6"/>
    <p:sldId id="324" r:id="rId7"/>
    <p:sldId id="326" r:id="rId8"/>
    <p:sldId id="305" r:id="rId9"/>
    <p:sldId id="316" r:id="rId10"/>
    <p:sldId id="310" r:id="rId11"/>
    <p:sldId id="258" r:id="rId12"/>
    <p:sldId id="261" r:id="rId13"/>
    <p:sldId id="312" r:id="rId14"/>
    <p:sldId id="318" r:id="rId15"/>
    <p:sldId id="319" r:id="rId16"/>
    <p:sldId id="320" r:id="rId17"/>
    <p:sldId id="321" r:id="rId18"/>
    <p:sldId id="274" r:id="rId19"/>
    <p:sldId id="315" r:id="rId2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0000"/>
    <a:srgbClr val="99FF99"/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714" autoAdjust="0"/>
  </p:normalViewPr>
  <p:slideViewPr>
    <p:cSldViewPr>
      <p:cViewPr varScale="1">
        <p:scale>
          <a:sx n="66" d="100"/>
          <a:sy n="66" d="100"/>
        </p:scale>
        <p:origin x="15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EA3514-2584-4A92-BADE-9D85E9B7D8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1EBBD-3D38-4164-9465-FD2DDA4EFA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C67B538-6218-401E-BC68-A497776F7680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D0E59-0058-48F2-BB53-81D7A20E62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27DCFA-69AF-4EDC-8331-17823233C7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53E443E-2460-487D-AC0B-46CDD22876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C8B2F-6DB7-48F9-80F0-DE2E6B66C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B1EA1-289E-48CE-AAC6-CA34CE86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B21F2-FBF6-4DA2-AC9B-32141BC55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736CF-5CDF-4BFC-85B6-5B90FE0AD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3D6A3-C0D8-4AD1-A506-EA62F1BC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E6D8C-B9A3-4051-82DE-21B37340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34552-40D7-4289-AAE5-D715E11F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DB2CB-F017-489F-9853-8562248B49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79BE-34AB-423A-B783-7CBFA4AC3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1432E-E91D-4962-B98D-F85F45A7B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5ABB5-9986-46B1-BCBE-EE5A2874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5975D-C16A-4275-A2DE-85528F5AE5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4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3F68D-BC52-41C8-A93B-641FDE2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FF88C-BDE1-42F9-B958-9D60DD775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9020E-3812-4AA0-89B0-FE2608027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92C4F-6B76-4763-920D-808F89CCC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78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3FB8A-8D26-4EF1-B512-A28A94BA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6FEB1-CC8B-480E-8183-B270EA597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B01E4-231D-450A-848A-B91D345C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EC62D-2667-4278-85BF-13F1E1290B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46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62A2C1-07A1-41A7-8352-831BF3745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A513F1-FDBD-4665-8247-44A60AB1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FC06F-15F2-4C5A-8B0A-8BB5B002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CD735-F7E0-45BF-B593-2EE5E5D56C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43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2F135C0-45F3-4776-B964-489D0EE44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680DC1-7A8C-44AE-813F-382D07DF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C3F71D5-C62C-4950-ABB2-0669EA24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C2F0F-037E-4A42-9ECA-87E1EDE0E8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47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03E586D-8E6A-4386-949C-01206030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1613DBC-32D2-4B47-9302-A64AE916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2CF40D-B17E-4C72-9799-680E73A6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6C101-9C76-4118-914F-D628CA75F5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8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E706F1D-68E5-4251-B543-FE422497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9CDE66E-92C2-4DEB-9106-13EC2FB6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2CA2FE-5B79-4AA7-B308-647F52CB9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05021-893B-436B-8820-57E82A073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63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D7E377-9ACA-43BB-999D-3B748CF5B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62E900-4100-40B8-B4B3-177D919A0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53931E9-7676-4E41-932A-090E0A14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43781-C41E-4B06-9C7F-272363A58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167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03A07E-6B63-4B8D-8D5D-DBF0CAA14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BD0675-0160-49FA-97A0-F34CE63D1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EF1B50-CC48-4601-9E68-B7CF1F27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33248-A78F-4B19-B655-E188E41E13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05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8015458-76B5-4DD1-99A3-BED83078CE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3A8C91-C564-4B88-9E7A-CF92127B23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E0B4-7AB0-4BEA-89E7-F581A0E1E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6C359-9241-409B-95D5-7945C8FA5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A7A10-DED8-43D2-8679-FA2EBDF98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B21AA8A-0BD0-49CE-A04F-D9F18446ED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7205E1E3-92AD-4A9F-9D3F-05121CFD5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3357563"/>
            <a:ext cx="7632700" cy="1470025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rgbClr val="3333FF"/>
                </a:solidFill>
              </a:rPr>
              <a:t>Ash Wednesday service</a:t>
            </a:r>
            <a:endParaRPr lang="en-US" altLang="en-US">
              <a:solidFill>
                <a:srgbClr val="3333FF"/>
              </a:solidFill>
            </a:endParaRPr>
          </a:p>
        </p:txBody>
      </p:sp>
      <p:sp>
        <p:nvSpPr>
          <p:cNvPr id="3075" name="Rectangle 11">
            <a:extLst>
              <a:ext uri="{FF2B5EF4-FFF2-40B4-BE49-F238E27FC236}">
                <a16:creationId xmlns:a16="http://schemas.microsoft.com/office/drawing/2014/main" id="{9015D188-478C-410B-BA46-DB1B79DF4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913" y="5229225"/>
            <a:ext cx="6400800" cy="1127125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rgbClr val="3333FF"/>
                </a:solidFill>
              </a:rPr>
              <a:t>St Mary’s C E (Aided) Primary School, Pulborough</a:t>
            </a:r>
            <a:endParaRPr lang="en-US" altLang="en-US">
              <a:solidFill>
                <a:srgbClr val="3333FF"/>
              </a:solidFill>
            </a:endParaRPr>
          </a:p>
        </p:txBody>
      </p:sp>
      <p:pic>
        <p:nvPicPr>
          <p:cNvPr id="3076" name="Picture 7" descr="C:\Users\head\AppData\Local\Microsoft\Windows\Temporary Internet Files\Content.IE5\7AHLTP7N\ognissanti[1].jpg">
            <a:extLst>
              <a:ext uri="{FF2B5EF4-FFF2-40B4-BE49-F238E27FC236}">
                <a16:creationId xmlns:a16="http://schemas.microsoft.com/office/drawing/2014/main" id="{3E0BA55F-0DD0-4BAC-ADB1-E054F7B3A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3422650"/>
            <a:ext cx="127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C:\Users\head\AppData\Local\Microsoft\Windows\Temporary Internet Files\Content.IE5\7AHLTP7N\ognissanti[1].jpg">
            <a:extLst>
              <a:ext uri="{FF2B5EF4-FFF2-40B4-BE49-F238E27FC236}">
                <a16:creationId xmlns:a16="http://schemas.microsoft.com/office/drawing/2014/main" id="{3B8056C3-8957-44B0-9C3F-C824F3046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3422650"/>
            <a:ext cx="127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">
            <a:extLst>
              <a:ext uri="{FF2B5EF4-FFF2-40B4-BE49-F238E27FC236}">
                <a16:creationId xmlns:a16="http://schemas.microsoft.com/office/drawing/2014/main" id="{2A79E27E-AE53-490D-AF92-89D3B79DF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49275"/>
            <a:ext cx="51117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16DD5CE-B581-4BE9-A83E-99B6D430E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975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b="1" i="1" dirty="0"/>
              <a:t>Saying Sorry (Confession)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600" b="1" i="1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800" dirty="0"/>
              <a:t>Lord we put other people and things in the place you should have in our lives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800" dirty="0"/>
              <a:t>Lord have mercy</a:t>
            </a:r>
            <a:endParaRPr lang="en-US" altLang="en-US" sz="2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800" b="1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800" dirty="0"/>
              <a:t>Lord we often fail to listen to you and do your will</a:t>
            </a:r>
            <a:endParaRPr lang="en-US" altLang="en-US" sz="2800" b="1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800" dirty="0"/>
              <a:t>Christ have mercy</a:t>
            </a:r>
            <a:endParaRPr lang="en-GB" altLang="en-US" sz="2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800" b="1" dirty="0">
                <a:solidFill>
                  <a:srgbClr val="3333FF"/>
                </a:solidFill>
              </a:rPr>
              <a:t>Christ have mercy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altLang="en-US" sz="28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800" dirty="0"/>
              <a:t>Lord we often fail to follow the way of Jesus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800" dirty="0"/>
              <a:t>Lord have mercy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Lord have mercy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CC7C8A28-879F-465D-BD2E-E2B9B948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7610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May Almighty God have mercy on us,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forgive us our sins,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and bring us to everlasting life.</a:t>
            </a:r>
            <a:endParaRPr lang="en-GB" altLang="en-US" sz="2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2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2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/>
              <a:t>The Prayers – Year 6 – saying sorry prayers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i="1"/>
              <a:t>The response each time –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/>
              <a:t>Lord in your Mercy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Hear our prayer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2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751BDBDC-31B2-427A-8797-63620DD41B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404813"/>
            <a:ext cx="8229600" cy="6119812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dirty="0"/>
              <a:t>The Prayer of St Richard of </a:t>
            </a:r>
            <a:r>
              <a:rPr lang="en-US" altLang="en-US" sz="2000" dirty="0" err="1"/>
              <a:t>Chichester</a:t>
            </a:r>
            <a:endParaRPr lang="en-US" alt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Thanks be to you, my Lord Jesus Christ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For all the benefits which you have given me;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For all the pains and insults which you have borne for me.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O most merciful Redeemer, Friend and Brother,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May I know you more clearly, love you more dearly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and follow you more nearly.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Amen.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  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/>
              <a:t>Merciful Father,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Accept these prayers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for the sake of your Son,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our </a:t>
            </a:r>
            <a:r>
              <a:rPr lang="en-US" altLang="en-US" sz="2800" b="1" dirty="0" err="1">
                <a:solidFill>
                  <a:srgbClr val="3333FF"/>
                </a:solidFill>
              </a:rPr>
              <a:t>Saviour</a:t>
            </a:r>
            <a:r>
              <a:rPr lang="en-US" altLang="en-US" sz="2800" b="1" dirty="0">
                <a:solidFill>
                  <a:srgbClr val="3333FF"/>
                </a:solidFill>
              </a:rPr>
              <a:t> Jesus Christ.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Amen.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2000" i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2000" b="1" i="1" dirty="0"/>
              <a:t>The Peace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GB" altLang="en-US" sz="2000" i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dirty="0"/>
              <a:t>The peace of the Lord be always with you.</a:t>
            </a:r>
            <a:endParaRPr lang="en-US" altLang="en-US" sz="20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</a:rPr>
              <a:t>And also with you.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dirty="0"/>
              <a:t>Let us offer one another a sign of peace.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18ED9-DAA1-4E0A-8F85-A1E330849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19813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en-GB" sz="1800" i="1" dirty="0"/>
              <a:t>Be Still, For The Presence Of The Lord </a:t>
            </a:r>
          </a:p>
          <a:p>
            <a:pPr marL="0" indent="0" algn="just">
              <a:buFont typeface="Arial" charset="0"/>
              <a:buNone/>
              <a:defRPr/>
            </a:pPr>
            <a:endParaRPr lang="en-GB" sz="1200" dirty="0">
              <a:solidFill>
                <a:srgbClr val="888888"/>
              </a:solidFill>
              <a:latin typeface="PT Serif"/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presence of the Lord, the Holy One, is here;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Come bow before him now with reverence and fear: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In him no sin is found - we stand on holy ground.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presence of the Lord, the Holy One, is here.</a:t>
            </a:r>
          </a:p>
          <a:p>
            <a:pPr marL="0" indent="0" algn="just">
              <a:buFont typeface="Arial" charset="0"/>
              <a:buNone/>
              <a:defRPr/>
            </a:pPr>
            <a:endParaRPr lang="en-GB" sz="2000" b="1" dirty="0">
              <a:solidFill>
                <a:srgbClr val="3333FF"/>
              </a:solidFill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glory of the Lord is shining all around;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He burns with holy fire, with splendour he is crowned: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How awesome is the sight - our radiant King of light!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glory of the Lord is shining all around. </a:t>
            </a:r>
          </a:p>
          <a:p>
            <a:pPr marL="0" indent="0" algn="just">
              <a:buFont typeface="Arial" charset="0"/>
              <a:buNone/>
              <a:defRPr/>
            </a:pPr>
            <a:endParaRPr lang="en-GB" sz="2000" b="1" dirty="0">
              <a:solidFill>
                <a:srgbClr val="3333FF"/>
              </a:solidFill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power of the Lord is moving in this place;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He comes to cleanse and heal, to minister his grace -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No work too hard for him. In faith receive from him.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GB" sz="2000" b="1" dirty="0">
                <a:solidFill>
                  <a:srgbClr val="3333FF"/>
                </a:solidFill>
              </a:rPr>
              <a:t>Be still, for the power of the Lord is moving in this place.</a:t>
            </a:r>
          </a:p>
          <a:p>
            <a:pPr>
              <a:buFont typeface="Arial" charset="0"/>
              <a:buChar char="•"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0BBC26FA-C306-48CD-84A3-B47114C3F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/>
              <a:t>The Lord’s Prayer – hymn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D006603-592F-435E-A0CD-DF8D2DDB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0068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3333FF"/>
                </a:solidFill>
              </a:rPr>
              <a:t>CHORUS:	</a:t>
            </a:r>
            <a:r>
              <a:rPr lang="en-GB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Hallowed be Your name.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Our Father, who art in heaven,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May Your name be honoured and praised.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Your kingdom come, Your will be done,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On earth as it is in heaven.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May who You are, Your life and power,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Invade our lives forever.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B33735D-1714-4BBA-AE66-3AACA5C7F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476250"/>
            <a:ext cx="8229600" cy="59055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3333FF"/>
                </a:solidFill>
              </a:rPr>
              <a:t>CHORUS:	</a:t>
            </a:r>
            <a:r>
              <a:rPr lang="en-GB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Hallowed be Your name.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Our Father, who art in heaven,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		May Your name be honoured and praised.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Give us this day our daily bread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(The things we take for granted).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We look to You, our faithful God,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3333FF"/>
                </a:solidFill>
              </a:rPr>
              <a:t>Creator and provider.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3333FF"/>
                </a:solidFill>
              </a:rPr>
              <a:t>CHORUS: </a:t>
            </a:r>
            <a:r>
              <a:rPr lang="en-GB" altLang="en-US" sz="2400" i="1">
                <a:solidFill>
                  <a:srgbClr val="3333FF"/>
                </a:solidFill>
              </a:rPr>
              <a:t>(with optional harmony)</a:t>
            </a:r>
            <a:endParaRPr lang="en-GB" altLang="en-US" sz="240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5FFE8-6964-47B3-AAA4-E99787C1B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61912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Forgive us all our sinful ways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As we forgive each other.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We need Your mercy and Your grace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To give to one another.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050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i="1" dirty="0">
                <a:solidFill>
                  <a:srgbClr val="3333FF"/>
                </a:solidFill>
              </a:rPr>
              <a:t>CHORUS:	</a:t>
            </a:r>
            <a:r>
              <a:rPr lang="en-GB" sz="2400" b="1" dirty="0">
                <a:solidFill>
                  <a:srgbClr val="3333FF"/>
                </a:solidFill>
              </a:rPr>
              <a:t>Our Father, who art in heaven,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Hallowed be Your name.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Our Father, who art in heaven,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May Your name be honoured and praised.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050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And lead us not into temptation,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Deliver us from evil.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For we believe You are God alone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And we are all Your people.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May Your name be honoured and praised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dirty="0">
              <a:solidFill>
                <a:srgbClr val="3333FF"/>
              </a:solidFill>
            </a:endParaRP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894E7-0CD1-4480-9BE2-455DD163D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60350"/>
            <a:ext cx="82296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i="1" dirty="0">
                <a:solidFill>
                  <a:srgbClr val="3333FF"/>
                </a:solidFill>
              </a:rPr>
              <a:t>CHORUS:	</a:t>
            </a:r>
            <a:r>
              <a:rPr lang="en-GB" sz="2400" b="1" dirty="0">
                <a:solidFill>
                  <a:srgbClr val="3333FF"/>
                </a:solidFill>
              </a:rPr>
              <a:t>Our Father, who art in heaven,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Hallowed be Your name.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Our Father, who art in heaven,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		May Your name be honoured and praised.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X  2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>
                <a:solidFill>
                  <a:srgbClr val="3333FF"/>
                </a:solidFill>
              </a:rPr>
              <a:t>May Your name be honoured and praised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400" b="1" dirty="0">
              <a:solidFill>
                <a:srgbClr val="3333FF"/>
              </a:solidFill>
            </a:endParaRPr>
          </a:p>
          <a:p>
            <a:pPr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68697F58-6C08-4A93-A4B7-60373B101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549275"/>
            <a:ext cx="8229600" cy="4392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Blessing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i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b="1" i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Dismissal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Go in the peace of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Thanks be to God.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Content Placeholder 3">
            <a:extLst>
              <a:ext uri="{FF2B5EF4-FFF2-40B4-BE49-F238E27FC236}">
                <a16:creationId xmlns:a16="http://schemas.microsoft.com/office/drawing/2014/main" id="{48645BEE-EEE1-4C8C-A8D6-03DBF7207C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196975"/>
            <a:ext cx="6311900" cy="3024188"/>
          </a:xfrm>
        </p:spPr>
      </p:pic>
      <p:sp>
        <p:nvSpPr>
          <p:cNvPr id="21507" name="TextBox 1">
            <a:extLst>
              <a:ext uri="{FF2B5EF4-FFF2-40B4-BE49-F238E27FC236}">
                <a16:creationId xmlns:a16="http://schemas.microsoft.com/office/drawing/2014/main" id="{9851DCBF-A8BC-4771-9665-9EFFE794D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724400"/>
            <a:ext cx="6311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As we leave the hall, there is an opportunity for us to receive the sign of the Cross in ash.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E1D76B29-E338-4EE9-AEA7-B9E9021BE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60350"/>
            <a:ext cx="7786688" cy="60944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dirty="0">
                <a:solidFill>
                  <a:srgbClr val="666666"/>
                </a:solidFill>
                <a:latin typeface="+mn-lt"/>
              </a:rPr>
              <a:t> </a:t>
            </a:r>
            <a:endParaRPr lang="en-US" altLang="en-US" dirty="0">
              <a:latin typeface="+mn-lt"/>
            </a:endParaRPr>
          </a:p>
          <a:p>
            <a:pPr>
              <a:defRPr/>
            </a:pP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Peace, perfect peace, is the gift of Christ our Lord,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Peace, perfect peace, is the gift of Christ our Lord.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Thus, says the Lord, will the world know my friends,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Peace, perfect peace, is the gift of Christ our Lord.</a:t>
            </a:r>
          </a:p>
          <a:p>
            <a:pPr>
              <a:defRPr/>
            </a:pP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 </a:t>
            </a:r>
          </a:p>
          <a:p>
            <a:pPr>
              <a:defRPr/>
            </a:pP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Hope, perfect hope, is the gift of Christ our Lord,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Hope, perfect hope, is the gift of Christ our Lord.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Thus, says the Lord, will the world know my friends,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Hope, perfect hope, is the gift of  Christ our Lord.</a:t>
            </a:r>
          </a:p>
          <a:p>
            <a:pPr>
              <a:defRPr/>
            </a:pP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 </a:t>
            </a:r>
          </a:p>
          <a:p>
            <a:pPr>
              <a:defRPr/>
            </a:pP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Joy, perfect joy, is the gift of Christ our Lord,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Joy, perfect joy, is the gift of Christ our Lord.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Thus, says the Lord, will the world know my friends,</a:t>
            </a:r>
            <a:br>
              <a:rPr lang="en-US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US" altLang="en-US" sz="2400" dirty="0">
                <a:solidFill>
                  <a:srgbClr val="3333FF"/>
                </a:solidFill>
                <a:latin typeface="+mn-lt"/>
              </a:rPr>
              <a:t>Joy, perfect joy, is the gift of Christ our Lord.</a:t>
            </a:r>
          </a:p>
          <a:p>
            <a:pPr>
              <a:defRPr/>
            </a:pPr>
            <a:endParaRPr lang="en-US" altLang="en-US" dirty="0">
              <a:solidFill>
                <a:srgbClr val="666666"/>
              </a:solidFill>
              <a:latin typeface="+mn-lt"/>
            </a:endParaRPr>
          </a:p>
          <a:p>
            <a:pPr>
              <a:defRPr/>
            </a:pPr>
            <a:r>
              <a:rPr lang="en-GB" dirty="0">
                <a:latin typeface="+mn-lt"/>
              </a:rPr>
              <a:t>©1976  Kevin Mayhew</a:t>
            </a:r>
            <a:endParaRPr lang="en-US" altLang="en-US" dirty="0">
              <a:solidFill>
                <a:srgbClr val="666666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9A4F7140-89C2-42C3-8EEA-FD3C24FE72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2000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000" b="1" i="1" dirty="0"/>
              <a:t>Greeting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latin typeface="Wingdings" pitchFamily="2" charset="2"/>
              </a:rPr>
              <a:t>X </a:t>
            </a:r>
            <a:r>
              <a:rPr lang="en-US" altLang="en-US" sz="2000" dirty="0"/>
              <a:t>In the name of the Father,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and of the Son,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and of the Holy Spirit.  </a:t>
            </a:r>
            <a:r>
              <a:rPr lang="en-US" altLang="en-US" sz="2000" b="1" dirty="0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The Lord be with you</a:t>
            </a:r>
            <a:endParaRPr lang="en-US" altLang="en-US" sz="20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b="1" i="1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085E3DE9-7FC7-46A3-A359-3B2DE82447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88913"/>
            <a:ext cx="82296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b="1" i="1" dirty="0"/>
              <a:t>The Prayer for Ash Wednesday</a:t>
            </a:r>
            <a:endParaRPr lang="en-US" altLang="en-US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9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Holy God,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Our lives are laid open before you: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Rescue us from the chaos of sin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and through the death of your Son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bring us healing and make us whole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in Jesus Christ our Lord  who is alive and reigns with you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000" dirty="0"/>
              <a:t>in the unity of the Holy Spirit, one God, now and for ever. </a:t>
            </a:r>
            <a:r>
              <a:rPr lang="en-GB" sz="2000" b="1" dirty="0"/>
              <a:t>Amen</a:t>
            </a:r>
            <a:endParaRPr lang="en-GB" sz="20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7FFD5C51-A401-4D9F-A4CC-783871AE2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36550"/>
            <a:ext cx="8208962" cy="47085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dirty="0">
                <a:solidFill>
                  <a:srgbClr val="1F1F1F"/>
                </a:solidFill>
              </a:rPr>
              <a:t>The Lord’s my Shepherd - Townsend</a:t>
            </a:r>
          </a:p>
          <a:p>
            <a:pPr>
              <a:defRPr/>
            </a:pPr>
            <a:endParaRPr lang="en-GB" altLang="en-US" dirty="0">
              <a:solidFill>
                <a:srgbClr val="1F1F1F"/>
              </a:solidFill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The Lord's my Shepherd I'll not want,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He makes me lie in pastures green,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He leads me by the still, still waters,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His goodness restores my soul.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Your endless mercy follows me,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Your goodness will lead me home.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56AADE11-C8D6-4342-A004-3CAD21EC7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777162" cy="60023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He guides my ways in righteousness,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He anoints my head with oil,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my cup it overflows with joy,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I feast on His pure delights.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alone.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alone.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Your endless mercy follows me.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Your goodness will lead me home.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though I walk the darkest path,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I will not fear the evil one,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 are with me, and Your rod and staff,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Are the comfort I need to know.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6206CF30-ED0A-45AA-A41F-8BF57297A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6250"/>
            <a:ext cx="7777162" cy="4894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Your endless mercy follows me,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Your goodness will lead me home.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And I will trust in You alone, (I will trust, I will trust in you)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Your endless mercy follows me,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Your goodness will lead me home.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  <a:p>
            <a:pPr>
              <a:defRPr/>
            </a:pP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For Your endless mercy follows me</a:t>
            </a:r>
            <a:br>
              <a:rPr lang="en-GB" altLang="en-US" sz="2400" dirty="0">
                <a:solidFill>
                  <a:srgbClr val="3333FF"/>
                </a:solidFill>
                <a:latin typeface="+mn-lt"/>
              </a:rPr>
            </a:br>
            <a:r>
              <a:rPr lang="en-GB" altLang="en-US" sz="2400" dirty="0">
                <a:solidFill>
                  <a:srgbClr val="3333FF"/>
                </a:solidFill>
                <a:latin typeface="+mn-lt"/>
              </a:rPr>
              <a:t>Your goodness will lead me home</a:t>
            </a:r>
          </a:p>
          <a:p>
            <a:pPr>
              <a:defRPr/>
            </a:pPr>
            <a:endParaRPr lang="en-GB" altLang="en-US" sz="2400" dirty="0">
              <a:solidFill>
                <a:srgbClr val="3333FF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8D70F-9B89-473E-B052-ED7813F4B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/>
              <a:t>Gospel reading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dirty="0"/>
              <a:t>The Lord be with you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And also with you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dirty="0"/>
              <a:t>Hear the Gospel of our Lord Jesus Christ according to …..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Glory to you O Lord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i="1" dirty="0"/>
              <a:t>The Gospel reading is read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dirty="0"/>
              <a:t>This is the Gospel of the Lord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Praise to you O Christ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2000" i="1" dirty="0"/>
              <a:t>Talk by Fr Paul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i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i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>
            <a:extLst>
              <a:ext uri="{FF2B5EF4-FFF2-40B4-BE49-F238E27FC236}">
                <a16:creationId xmlns:a16="http://schemas.microsoft.com/office/drawing/2014/main" id="{4E1E30EF-717F-4476-BB12-DA9713856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052513"/>
            <a:ext cx="3200400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5076</TotalTime>
  <Words>1399</Words>
  <Application>Microsoft Office PowerPoint</Application>
  <PresentationFormat>On-screen Show (4:3)</PresentationFormat>
  <Paragraphs>179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Wingdings</vt:lpstr>
      <vt:lpstr>PT Serif</vt:lpstr>
      <vt:lpstr>Office Theme</vt:lpstr>
      <vt:lpstr>Ash Wednesday service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Lord’s Prayer – hymn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fhancock@SMPDOMAIN.local</cp:lastModifiedBy>
  <cp:revision>278</cp:revision>
  <cp:lastPrinted>2019-03-05T10:19:42Z</cp:lastPrinted>
  <dcterms:created xsi:type="dcterms:W3CDTF">2005-09-27T20:16:39Z</dcterms:created>
  <dcterms:modified xsi:type="dcterms:W3CDTF">2025-03-05T11:08:02Z</dcterms:modified>
</cp:coreProperties>
</file>