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notesMasterIdLst>
    <p:notesMasterId r:id="rId33"/>
  </p:notesMasterIdLst>
  <p:handoutMasterIdLst>
    <p:handoutMasterId r:id="rId34"/>
  </p:handoutMasterIdLst>
  <p:sldIdLst>
    <p:sldId id="307" r:id="rId2"/>
    <p:sldId id="319" r:id="rId3"/>
    <p:sldId id="257" r:id="rId4"/>
    <p:sldId id="262" r:id="rId5"/>
    <p:sldId id="316" r:id="rId6"/>
    <p:sldId id="258" r:id="rId7"/>
    <p:sldId id="260" r:id="rId8"/>
    <p:sldId id="312" r:id="rId9"/>
    <p:sldId id="313" r:id="rId10"/>
    <p:sldId id="276" r:id="rId11"/>
    <p:sldId id="300" r:id="rId12"/>
    <p:sldId id="314" r:id="rId13"/>
    <p:sldId id="301" r:id="rId14"/>
    <p:sldId id="318" r:id="rId15"/>
    <p:sldId id="302" r:id="rId16"/>
    <p:sldId id="264" r:id="rId17"/>
    <p:sldId id="292" r:id="rId18"/>
    <p:sldId id="308" r:id="rId19"/>
    <p:sldId id="309" r:id="rId20"/>
    <p:sldId id="310" r:id="rId21"/>
    <p:sldId id="311" r:id="rId22"/>
    <p:sldId id="267" r:id="rId23"/>
    <p:sldId id="270" r:id="rId24"/>
    <p:sldId id="293" r:id="rId25"/>
    <p:sldId id="268" r:id="rId26"/>
    <p:sldId id="269" r:id="rId27"/>
    <p:sldId id="286" r:id="rId28"/>
    <p:sldId id="271" r:id="rId29"/>
    <p:sldId id="274" r:id="rId30"/>
    <p:sldId id="278" r:id="rId31"/>
    <p:sldId id="315" r:id="rId32"/>
  </p:sldIdLst>
  <p:sldSz cx="9144000" cy="6858000" type="screen4x3"/>
  <p:notesSz cx="6799263" cy="9929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00"/>
    <a:srgbClr val="FF0000"/>
    <a:srgbClr val="99FF99"/>
    <a:srgbClr val="FFFF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 autoAdjust="0"/>
    <p:restoredTop sz="94714" autoAdjust="0"/>
  </p:normalViewPr>
  <p:slideViewPr>
    <p:cSldViewPr>
      <p:cViewPr varScale="1">
        <p:scale>
          <a:sx n="103" d="100"/>
          <a:sy n="103" d="100"/>
        </p:scale>
        <p:origin x="124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EC0F521-1010-4DD4-A5E8-1FE5FE92D9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0E6A3F-92DC-491F-A47A-2FDBF4B131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0017926-D436-4054-B2B4-CFC607320571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8D55E-E4B5-4B44-8034-3FF4C84029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D4C83A-377D-431A-93EE-E7406093E0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4A54669-41FD-4DB8-8AFB-26372FB880D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2A4F22-20A5-45C0-9C76-D29082FC47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0059D3-838C-4017-9118-55914ECFD9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8EBD18B-3F50-4C9D-B110-BE6FE3E1CC4D}" type="datetimeFigureOut">
              <a:rPr lang="en-GB"/>
              <a:pPr>
                <a:defRPr/>
              </a:pPr>
              <a:t>13/01/2026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41ACAC5-268D-4AEE-9555-828C6ADADC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21D5070-299A-4EF6-8331-A9E1044C13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16463"/>
            <a:ext cx="5437187" cy="4468812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8E118F-BB4F-469C-911F-B1FCB46AA5E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10BDA-55CA-4623-80F8-EF79C60B9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wrap="square" lIns="91458" tIns="45729" rIns="91458" bIns="4572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D327243-45A4-4556-BA6A-CBA1D87C458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0273D-BE33-4364-A1E7-7D0C7475C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DC6A1-CD4B-4847-B706-72FF9E770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2D2D3-90FB-4940-9CA9-B4F6F8429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395F5-C29E-43F8-899D-30B14C11CC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746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4BC37-FFCC-4710-910E-B68A278E6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E22EF-F3A0-48FC-9CC1-7D01FC516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54C9D-6465-4EA8-ABF2-B4DC25FF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22252-73BC-4215-9E99-9425A3DC3C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049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AB48C-3D74-49A2-876F-7872F38C4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47C3F-DF64-43E7-8355-56A9ED189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DEE54-3B21-40E6-8710-34F61A593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ABB01-7BEF-4C19-B1C7-DFFDCC6485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04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7B038-4B99-436F-81E4-9FEB5C4C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65E41-0FC2-4854-9814-759BCC961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F2BDE-0EB5-4391-8AD2-7A7A1101C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E6FB1-A097-484A-A2BD-6152D4ED9B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451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41A1F-2FA5-4A89-B43C-EF7E153BA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7AF95-F784-4893-91DC-EDCB74FFF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C9CD8-2155-4B5A-B569-D69BB160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4F696-7068-42B6-965F-A5C24A92AF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70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3BDFA4-BE4F-40EA-965F-A3B47028B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8F9E5C0-6D5B-4C73-899E-2CEFF12D8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4FED90-FA3F-4C61-825E-E16D4E011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D20F4-CB37-4E69-8045-AE343BB800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35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96F90CC-B15F-406E-B326-0D834D68D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8E43231-23CF-4586-BB70-7F6BA42BA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000D44-C957-4126-9C67-59DA5D0E8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11A01-E509-4F7D-B4B8-B313569452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47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47AEEC9-AE60-4AC9-BE66-9666BCBB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4C1A0CD-C764-4EB3-82BA-8DD74492F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D16B338-EFA8-4E70-BC12-46CA2AF87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085C2-6088-45AC-A4D1-D1A53E0D5D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935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283E23F-405E-40AC-A0A0-A759A5680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DC5A6D4-D061-4E85-B6C2-D108BC88C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D367366-EEA7-473B-ACE8-64066ABCC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4DA9A-9C65-420F-A1AC-D9111C3F9C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8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14F5C08-C1B3-41F2-932D-974E74CB9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32D4FB3-D46A-4284-AC8B-4571EB4D6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6DD477-BB09-42C4-9E19-90C0FB097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C74A9E-7E7E-4CCD-AB2A-915291159A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358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B9678D-130C-4DB2-B516-9C3DAE80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121904-DBE8-4C70-8D65-DE4E1C20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7CA486-5712-469B-8E84-F9DB772A9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17C84-2A74-41E9-A257-64946641CF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199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A1C6A8F-4EFD-486C-AF48-11838D522D6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5714564-60A4-43FC-A2B4-8D79143001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4EAD2-7499-48E3-9DE3-ADFAB3556A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4D1E8-9DB2-4F1F-ABC9-A4262DA02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7198F-CFC0-4B5A-8C7B-83E926108C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0DD10D83-5D64-4A3C-97E9-D6E99F40AB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6B92F89-DBB8-4D8B-B861-5613ADE03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Advent Eucharist 2025</a:t>
            </a:r>
          </a:p>
        </p:txBody>
      </p:sp>
      <p:pic>
        <p:nvPicPr>
          <p:cNvPr id="4099" name="Picture 9" descr="Advent Wreath - Lighting the First Candle">
            <a:extLst>
              <a:ext uri="{FF2B5EF4-FFF2-40B4-BE49-F238E27FC236}">
                <a16:creationId xmlns:a16="http://schemas.microsoft.com/office/drawing/2014/main" id="{41EF52E2-D6D2-423B-BBEC-A2CC09F062F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2"/>
          <a:stretch>
            <a:fillRect/>
          </a:stretch>
        </p:blipFill>
        <p:spPr>
          <a:xfrm>
            <a:off x="1187450" y="1700213"/>
            <a:ext cx="7272338" cy="4300537"/>
          </a:xfr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72E3F160-86E5-49CD-8C92-7AF91246C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333375"/>
            <a:ext cx="7726362" cy="58324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Prayers – Led by Year 5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Lord in your Mercy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Hear our prayer</a:t>
            </a:r>
            <a:r>
              <a:rPr lang="en-US" altLang="en-US" sz="2400" b="1">
                <a:solidFill>
                  <a:srgbClr val="3333FF"/>
                </a:solidFill>
              </a:rPr>
              <a:t> 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 i="1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/>
              <a:t>The Prayer of St Richard of Chichester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Thanks be to you, my Lord Jesus Christ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all the benefits which you have given 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all the pains and insults which you have borne for me.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 most merciful Redeemer, Friend and Brother,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May I know you more clearly, love you more dearly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  and follow you more nearly.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  <a:r>
              <a:rPr lang="en-US" altLang="en-US" sz="2400" b="1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600" b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6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16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2C47AAB5-0DD6-4723-B1AE-6F1965E99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100" y="908050"/>
            <a:ext cx="7581900" cy="3025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Merciful Father,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Accept these prayers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the sake of your Son,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our Saviour Jesus Christ.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600" b="1" i="1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 i="1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b="1" i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75C61-F848-4B4B-BAD2-89AF5E07B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0" y="333375"/>
            <a:ext cx="7653338" cy="5832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2400" b="1" i="1" dirty="0"/>
              <a:t>The Peace</a:t>
            </a:r>
            <a:endParaRPr lang="en-GB" altLang="en-US" sz="2400" b="1" i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GB" altLang="en-US" sz="2400" i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The peace of the Lord be always with you.</a:t>
            </a:r>
            <a:endParaRPr lang="en-US" altLang="en-US" sz="24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Let us offer one another the sign of peace.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400" b="1" i="1" dirty="0"/>
              <a:t>Shalom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my friend, 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my friend,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shalom.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The peace of Christ I give you today.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Shalom, shalom. X2</a:t>
            </a:r>
          </a:p>
          <a:p>
            <a:pPr marL="0" indent="0">
              <a:buFont typeface="Arial" charset="0"/>
              <a:buNone/>
              <a:defRPr/>
            </a:pPr>
            <a:endParaRPr lang="en-GB" sz="2400" b="1" dirty="0">
              <a:solidFill>
                <a:srgbClr val="3333FF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en-GB" sz="2400" b="1" dirty="0">
              <a:solidFill>
                <a:srgbClr val="3333FF"/>
              </a:solidFill>
            </a:endParaRP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7DB21789-D16D-4261-AE84-2D5E887AA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988" y="1268413"/>
            <a:ext cx="7715250" cy="48958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br>
              <a:rPr lang="en-GB" altLang="en-US" sz="1200"/>
            </a:br>
            <a:r>
              <a:rPr lang="en-GB" altLang="en-US" sz="2400" b="1">
                <a:solidFill>
                  <a:srgbClr val="3333FF"/>
                </a:solidFill>
              </a:rPr>
              <a:t>Be still for the presence of the Lord,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The Holy One is here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Come bow before Him now,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With reverence and fear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In Him no sin is found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We stand on holy ground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Be still for the presence of the Lord,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The Holy One is here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600" b="1">
              <a:solidFill>
                <a:srgbClr val="3333FF"/>
              </a:solidFill>
            </a:endParaRPr>
          </a:p>
        </p:txBody>
      </p:sp>
      <p:sp>
        <p:nvSpPr>
          <p:cNvPr id="16387" name="Title 3">
            <a:extLst>
              <a:ext uri="{FF2B5EF4-FFF2-40B4-BE49-F238E27FC236}">
                <a16:creationId xmlns:a16="http://schemas.microsoft.com/office/drawing/2014/main" id="{587D1E93-6B38-4530-86A2-6800551C9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913" y="225425"/>
            <a:ext cx="8229600" cy="1143000"/>
          </a:xfrm>
        </p:spPr>
        <p:txBody>
          <a:bodyPr/>
          <a:lstStyle/>
          <a:p>
            <a:pPr algn="l"/>
            <a:r>
              <a:rPr lang="en-GB" altLang="en-US"/>
              <a:t>Be Still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555F05A7-2573-44AC-BEEF-2D891E5B0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0" y="404813"/>
            <a:ext cx="7715250" cy="48958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Be still for the glory of the Lord,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Is shining all around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He burns with holy fire,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With splendour He is crowned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How awesome is the sight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Our radiant King of light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Be still for the glory of the Lord,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Is shining all around</a:t>
            </a:r>
          </a:p>
          <a:p>
            <a:pPr marL="0" indent="0">
              <a:buFont typeface="Arial" panose="020B0604020202020204" pitchFamily="34" charset="0"/>
              <a:buNone/>
            </a:pPr>
            <a:br>
              <a:rPr lang="en-GB" altLang="en-US" sz="1600" b="1">
                <a:solidFill>
                  <a:srgbClr val="3333FF"/>
                </a:solidFill>
              </a:rPr>
            </a:br>
            <a:endParaRPr lang="en-GB" altLang="en-US" sz="1600" b="1">
              <a:solidFill>
                <a:srgbClr val="3333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26CD84AA-CBEA-407C-873B-AE2703315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6538" y="476250"/>
            <a:ext cx="7654925" cy="5113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Be still, for the power of the Lord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is moving in this place: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he comes to cleanse and heal,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to minister his grace-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no work too hard for him.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In faith receive from him.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Be still, for the power of the Lord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is moving in this place.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418EC6AC-9A77-4A0C-A85D-E469408E6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400" y="333375"/>
            <a:ext cx="7581900" cy="6337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1800" b="1" i="1">
                <a:solidFill>
                  <a:srgbClr val="000000"/>
                </a:solidFill>
              </a:rPr>
              <a:t>Prayer of Thanksgiving                          (The Eucharistic Prayer)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 i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The Lord be with you</a:t>
            </a:r>
            <a:endParaRPr lang="en-GB" altLang="en-US" sz="18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9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Lift up your hearts</a:t>
            </a:r>
            <a:endParaRPr lang="en-GB" altLang="en-US" sz="18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We lift them to the Lord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Let us give thanks to the Lord our God</a:t>
            </a:r>
            <a:endParaRPr lang="en-GB" altLang="en-US" sz="18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It is right to give thanks and praise</a:t>
            </a:r>
            <a:endParaRPr lang="en-GB" altLang="en-US" sz="18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10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Why is it right to give thanks and praise?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Listen, and we will hear.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10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Lord of all life, you created the universe,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where all living things reflect your glory.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You give us this great and beautiful earth,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to discover and to cherish.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100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You give us happy times and things to celebrate.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In these we taste your kingdom, a feast for all your children.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You made us all, each wonderfully different,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solidFill>
                  <a:srgbClr val="000000"/>
                </a:solidFill>
              </a:rPr>
              <a:t>to join with the angels and sing your praise: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A0B68-8243-449B-9757-29DD60747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913" y="549275"/>
            <a:ext cx="8208962" cy="5543550"/>
          </a:xfrm>
        </p:spPr>
        <p:txBody>
          <a:bodyPr/>
          <a:lstStyle/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Holy, Holy, Holy Lord,</a:t>
            </a:r>
            <a:endParaRPr lang="en-GB" altLang="en-US" sz="2400" b="1" dirty="0">
              <a:solidFill>
                <a:srgbClr val="3333FF"/>
              </a:solidFill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altLang="en-US" sz="2400" b="1" dirty="0">
                <a:solidFill>
                  <a:srgbClr val="3333FF"/>
                </a:solidFill>
              </a:rPr>
              <a:t>God of </a:t>
            </a:r>
            <a:r>
              <a:rPr lang="en-GB" altLang="en-US" sz="2400" b="1" dirty="0" err="1">
                <a:solidFill>
                  <a:srgbClr val="3333FF"/>
                </a:solidFill>
              </a:rPr>
              <a:t>pow’r</a:t>
            </a:r>
            <a:r>
              <a:rPr lang="en-GB" altLang="en-US" sz="2400" b="1" dirty="0">
                <a:solidFill>
                  <a:srgbClr val="3333FF"/>
                </a:solidFill>
              </a:rPr>
              <a:t> and God of might: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Heaven and earth, heaven and earth,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Are full of your glory, your </a:t>
            </a:r>
            <a:r>
              <a:rPr lang="en-US" altLang="en-US" sz="2400" b="1" dirty="0" err="1">
                <a:solidFill>
                  <a:srgbClr val="3333FF"/>
                </a:solidFill>
              </a:rPr>
              <a:t>pow’r</a:t>
            </a:r>
            <a:r>
              <a:rPr lang="en-US" altLang="en-US" sz="2400" b="1" dirty="0">
                <a:solidFill>
                  <a:srgbClr val="3333FF"/>
                </a:solidFill>
              </a:rPr>
              <a:t> and might: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r>
              <a:rPr lang="en-US" altLang="en-US" sz="2400" b="1" dirty="0">
                <a:solidFill>
                  <a:srgbClr val="3333FF"/>
                </a:solidFill>
              </a:rPr>
              <a:t>.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r>
              <a:rPr lang="en-US" altLang="en-US" sz="2400" b="1" dirty="0">
                <a:solidFill>
                  <a:srgbClr val="3333FF"/>
                </a:solidFill>
              </a:rPr>
              <a:t>.</a:t>
            </a: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marL="365760" indent="-256032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marL="109728" indent="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Blessed, blessed is he who comes, </a:t>
            </a:r>
          </a:p>
          <a:p>
            <a:pPr marL="109728" indent="0" eaLnBrk="1" fontAlgn="auto" hangingPunct="1">
              <a:lnSpc>
                <a:spcPct val="8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blessed </a:t>
            </a:r>
            <a:r>
              <a:rPr lang="en-US" altLang="en-US" sz="2400" b="1" dirty="0" err="1">
                <a:solidFill>
                  <a:srgbClr val="3333FF"/>
                </a:solidFill>
              </a:rPr>
              <a:t>blessed</a:t>
            </a:r>
            <a:r>
              <a:rPr lang="en-US" altLang="en-US" sz="2400" b="1" dirty="0">
                <a:solidFill>
                  <a:srgbClr val="3333FF"/>
                </a:solidFill>
              </a:rPr>
              <a:t> is he who comes;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 Blessed is he, blessed is he who comes in the name of the Lord.</a:t>
            </a: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 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endParaRPr lang="en-US" altLang="en-US" sz="2400" b="1" dirty="0">
              <a:solidFill>
                <a:srgbClr val="3333FF"/>
              </a:solidFill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 Hosanna, hosanna, hosanna in the highest </a:t>
            </a:r>
            <a:r>
              <a:rPr lang="en-US" altLang="en-US" sz="2400" b="1" dirty="0" err="1">
                <a:solidFill>
                  <a:srgbClr val="3333FF"/>
                </a:solidFill>
              </a:rPr>
              <a:t>heav’ns</a:t>
            </a:r>
            <a:endParaRPr lang="en-US" altLang="en-US" sz="2400" b="1" dirty="0">
              <a:solidFill>
                <a:srgbClr val="3333FF"/>
              </a:solidFill>
            </a:endParaRPr>
          </a:p>
          <a:p>
            <a:pPr marL="0" indent="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 </a:t>
            </a:r>
          </a:p>
          <a:p>
            <a:pPr marL="0" indent="0">
              <a:buFont typeface="Arial" charset="0"/>
              <a:buNone/>
              <a:defRPr/>
            </a:pPr>
            <a:endParaRPr lang="en-GB" sz="14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DFAB2DBB-1DF2-4C33-851A-17A6CEE92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250" y="260350"/>
            <a:ext cx="7724775" cy="5113338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We thank you, loving Father,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 because, when we turned away,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you sent Jesus, your Son.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He gave his life for us on the cross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and shows us the way to live.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Send your Holy Spirit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that these gifts of bread and wine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may be for us Christ’s body and his blood.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Why do we share this bread and wine?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Listen, and we will hear.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E77AFEDD-524F-43E1-986B-0C7BD1AA6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125" y="476250"/>
            <a:ext cx="7653338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On the night before he died,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when darkness had fallen,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Jesus took bread.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He gave thanks, broke it,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and shared it with his disciples saying: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‘This is my body, given for you.  Do this to remember me.’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After they had eaten, he took the cup of wine,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Gave thanks, and shared it with his disciples saying;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>
              <a:solidFill>
                <a:srgbClr val="00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‘This is my blood, poured out for you and for many,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>
                <a:solidFill>
                  <a:srgbClr val="000000"/>
                </a:solidFill>
              </a:rPr>
              <a:t>for the forgiveness of sins.’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>
            <a:extLst>
              <a:ext uri="{FF2B5EF4-FFF2-40B4-BE49-F238E27FC236}">
                <a16:creationId xmlns:a16="http://schemas.microsoft.com/office/drawing/2014/main" id="{BC69F77B-2E5F-4913-B557-4BDAAB68D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620713"/>
            <a:ext cx="7777163" cy="590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Like a Candle Flame – Kendrick (SCHOOL CHOIR)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Like a candle flame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Flickering small in our darkness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Uncreated light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Shines through infant eyes</a:t>
            </a:r>
            <a:br>
              <a:rPr lang="en-GB" altLang="en-US" sz="1800">
                <a:latin typeface="Arial" panose="020B0604020202020204" pitchFamily="34" charset="0"/>
              </a:rPr>
            </a:b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God is with us, alleluia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God is with us, alleluia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Come to save us, alleluia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Come to save us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Alleluia! </a:t>
            </a:r>
            <a:br>
              <a:rPr lang="en-GB" altLang="en-US" sz="1800">
                <a:latin typeface="Arial" panose="020B0604020202020204" pitchFamily="34" charset="0"/>
              </a:rPr>
            </a:b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Stars and angels sing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Yet the earth sleeps in shadows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Can this tiny spark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Set a world on fire?</a:t>
            </a:r>
            <a:br>
              <a:rPr lang="en-GB" altLang="en-US" sz="1800">
                <a:latin typeface="Arial" panose="020B0604020202020204" pitchFamily="34" charset="0"/>
              </a:rPr>
            </a:b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Yet his light shall shine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From our lives, Spirit blazing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As we touch the flame</a:t>
            </a:r>
            <a:br>
              <a:rPr lang="en-GB" altLang="en-US" sz="1800">
                <a:latin typeface="Arial" panose="020B0604020202020204" pitchFamily="34" charset="0"/>
              </a:rPr>
            </a:br>
            <a:r>
              <a:rPr lang="en-GB" altLang="en-US" sz="1800">
                <a:latin typeface="Arial" panose="020B0604020202020204" pitchFamily="34" charset="0"/>
              </a:rPr>
              <a:t>Of his holy fire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F7266972-8F99-4607-B129-D32A81E48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100" y="404813"/>
            <a:ext cx="75819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So Father, with this bread and this cup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We celebrate his love, his death, his risen life.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As you feed us with these gifts,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Send your Holy Spirit,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And change us more and more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To be like Jesus our Saviour.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How do we follow Jesus Christ?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Listen, and we will hear.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1613B2E-E780-46EF-BF47-C66EBD8D4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125" y="549275"/>
            <a:ext cx="7653338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Help us, Father, to love one another,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As we look forward to that day when suffering is ended,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And all creation is gathered in your loving arms.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And now, with the Blessed Virgin Mary,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St Richard, St Wilfrid and all your saints,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We give you glory.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Through Jesus Christ,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In the strength of the Spirit,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1800"/>
              <a:t>Today and for ever.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1800"/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Amen.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1C4F7281-299D-4ECC-8B04-2F9949879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4150" y="404813"/>
            <a:ext cx="7715250" cy="5721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Lord’s Prayer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/>
              <a:t>As our Saviour has taught us, so we pray: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Our Father, who art in heaven,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hallowed be thy name;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thy kingdom come;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thy will be done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on earth as it is in heaven.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Give us this day our daily bread.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forgive us our trespasses,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as we forgive those who trespass against us.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lead us not into temptation;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but deliver us from evil.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thine is the kingdom,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the power and the glory,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for ever and ever.       Amen.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2400" b="1" i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F47FDD38-71A0-4EE6-917D-9F6198F64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333375"/>
            <a:ext cx="7942262" cy="6191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400" b="1" i="1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b="1" i="1"/>
              <a:t>Breaking of the Bread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2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We break this bread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to share in the body of Christ.</a:t>
            </a:r>
            <a:endParaRPr lang="en-US" altLang="en-US" sz="12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Though we are many, we are one body,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because we all share in one bread.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6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E59C8-E6D1-4D3C-9E4A-1DBFF8E9F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075" y="549275"/>
            <a:ext cx="7654925" cy="4525963"/>
          </a:xfrm>
        </p:spPr>
        <p:txBody>
          <a:bodyPr/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you take away the sin of the world,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have mercy on us.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you take away the sin of the world,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have mercy on us.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Lamb of God,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you take away the sin of the world,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grant us peace.</a:t>
            </a:r>
          </a:p>
          <a:p>
            <a:pPr marL="0" indent="0">
              <a:buFont typeface="Arial" charset="0"/>
              <a:buNone/>
              <a:defRPr/>
            </a:pPr>
            <a:endParaRPr lang="en-GB" sz="20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DC7DD5DA-71A0-48D6-BC86-E22883BF9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075" y="404813"/>
            <a:ext cx="7654925" cy="45370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b="1" i="1"/>
              <a:t>Giving of Communion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This is the Lamb of God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who takes away the sin of the world.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Happy are those who are called to his supper.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400" b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Lord I am not worthy to receive you,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but only say the word,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and I shall be healed.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F4C9BCB0-8006-4DE0-9DF7-E19D991555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27163" y="296863"/>
            <a:ext cx="7704137" cy="626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GB" altLang="en-US" sz="1800" dirty="0">
                <a:latin typeface="+mj-lt"/>
              </a:rPr>
              <a:t>Communion Hymn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050" dirty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b="1" dirty="0">
                <a:solidFill>
                  <a:srgbClr val="3333FF"/>
                </a:solidFill>
              </a:rPr>
              <a:t>Give me joy in my heart, keep me praising,</a:t>
            </a:r>
            <a:br>
              <a:rPr lang="en-GB" sz="2400" b="1" dirty="0">
                <a:solidFill>
                  <a:srgbClr val="3333FF"/>
                </a:solidFill>
              </a:rPr>
            </a:br>
            <a:r>
              <a:rPr lang="en-GB" sz="2400" b="1" dirty="0">
                <a:solidFill>
                  <a:srgbClr val="3333FF"/>
                </a:solidFill>
              </a:rPr>
              <a:t>give me joy in my heart, I pray;</a:t>
            </a:r>
            <a:br>
              <a:rPr lang="en-GB" sz="2400" b="1" dirty="0">
                <a:solidFill>
                  <a:srgbClr val="3333FF"/>
                </a:solidFill>
              </a:rPr>
            </a:br>
            <a:r>
              <a:rPr lang="en-GB" sz="2400" b="1" dirty="0">
                <a:solidFill>
                  <a:srgbClr val="3333FF"/>
                </a:solidFill>
              </a:rPr>
              <a:t>give me joy in my heart, keep me praising,</a:t>
            </a:r>
            <a:br>
              <a:rPr lang="en-GB" sz="2400" b="1" dirty="0">
                <a:solidFill>
                  <a:srgbClr val="3333FF"/>
                </a:solidFill>
              </a:rPr>
            </a:br>
            <a:r>
              <a:rPr lang="en-GB" sz="2400" b="1" dirty="0">
                <a:solidFill>
                  <a:srgbClr val="3333FF"/>
                </a:solidFill>
              </a:rPr>
              <a:t>keep me praising till the break of day: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br>
              <a:rPr lang="en-GB" sz="2400" b="1" dirty="0">
                <a:solidFill>
                  <a:srgbClr val="3333FF"/>
                </a:solidFill>
              </a:rPr>
            </a:br>
            <a:r>
              <a:rPr lang="en-GB" sz="2400" i="1" dirty="0"/>
              <a:t>Chorus:</a:t>
            </a:r>
            <a:r>
              <a:rPr lang="en-GB" sz="2000" i="1" dirty="0"/>
              <a:t>	</a:t>
            </a:r>
            <a:r>
              <a:rPr lang="en-GB" sz="2400" b="1" dirty="0">
                <a:solidFill>
                  <a:srgbClr val="3333FF"/>
                </a:solidFill>
              </a:rPr>
              <a:t>Sing hosanna, sing hosanna,</a:t>
            </a:r>
            <a:br>
              <a:rPr lang="en-GB" sz="2400" b="1" dirty="0">
                <a:solidFill>
                  <a:srgbClr val="3333FF"/>
                </a:solidFill>
              </a:rPr>
            </a:br>
            <a:r>
              <a:rPr lang="en-GB" sz="2400" b="1" dirty="0">
                <a:solidFill>
                  <a:srgbClr val="3333FF"/>
                </a:solidFill>
              </a:rPr>
              <a:t>		Sing hosanna to the King of kings!</a:t>
            </a:r>
            <a:br>
              <a:rPr lang="en-GB" sz="2400" b="1" dirty="0">
                <a:solidFill>
                  <a:srgbClr val="3333FF"/>
                </a:solidFill>
              </a:rPr>
            </a:br>
            <a:r>
              <a:rPr lang="en-GB" sz="2400" b="1" dirty="0">
                <a:solidFill>
                  <a:srgbClr val="3333FF"/>
                </a:solidFill>
              </a:rPr>
              <a:t>		Sing hosanna, sing hosanna,</a:t>
            </a:r>
            <a:br>
              <a:rPr lang="en-GB" sz="2400" b="1" dirty="0">
                <a:solidFill>
                  <a:srgbClr val="3333FF"/>
                </a:solidFill>
              </a:rPr>
            </a:br>
            <a:r>
              <a:rPr lang="en-GB" sz="2400" b="1" dirty="0">
                <a:solidFill>
                  <a:srgbClr val="3333FF"/>
                </a:solidFill>
              </a:rPr>
              <a:t>		Sing hosanna to the King!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br>
              <a:rPr lang="en-GB" sz="1200" dirty="0"/>
            </a:br>
            <a:r>
              <a:rPr lang="en-GB" altLang="en-US" sz="2400" b="1" dirty="0">
                <a:solidFill>
                  <a:srgbClr val="3333FF"/>
                </a:solidFill>
              </a:rPr>
              <a:t>Give me peace in my heart, keep me loving,</a:t>
            </a:r>
            <a:br>
              <a:rPr lang="en-GB" altLang="en-US" sz="2400" b="1" dirty="0">
                <a:solidFill>
                  <a:srgbClr val="3333FF"/>
                </a:solidFill>
              </a:rPr>
            </a:br>
            <a:r>
              <a:rPr lang="en-GB" altLang="en-US" sz="2400" b="1" dirty="0">
                <a:solidFill>
                  <a:srgbClr val="3333FF"/>
                </a:solidFill>
              </a:rPr>
              <a:t>give me peace in my heart, I pray;</a:t>
            </a:r>
            <a:br>
              <a:rPr lang="en-GB" altLang="en-US" sz="2400" b="1" dirty="0">
                <a:solidFill>
                  <a:srgbClr val="3333FF"/>
                </a:solidFill>
              </a:rPr>
            </a:br>
            <a:r>
              <a:rPr lang="en-GB" altLang="en-US" sz="2400" b="1" dirty="0">
                <a:solidFill>
                  <a:srgbClr val="3333FF"/>
                </a:solidFill>
              </a:rPr>
              <a:t>give me peace in my heart, keep me loving,</a:t>
            </a:r>
            <a:br>
              <a:rPr lang="en-GB" altLang="en-US" sz="2400" b="1" dirty="0">
                <a:solidFill>
                  <a:srgbClr val="3333FF"/>
                </a:solidFill>
              </a:rPr>
            </a:br>
            <a:r>
              <a:rPr lang="en-GB" altLang="en-US" sz="2400" b="1" dirty="0">
                <a:solidFill>
                  <a:srgbClr val="3333FF"/>
                </a:solidFill>
              </a:rPr>
              <a:t>keep me loving till the break of day: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2400" i="1" dirty="0"/>
              <a:t>Chorus:</a:t>
            </a: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8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en-US" sz="1400" dirty="0">
              <a:latin typeface="+mj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54C01CEA-F646-406D-AD54-D055D0625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638" y="404813"/>
            <a:ext cx="7726362" cy="532923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Give me love in my heart, keep me serving,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give me love in my heart, I pray;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give me love in my heart, keep me serving,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keep me serving till the break of day: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altLang="en-US" sz="2400" b="1" i="1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altLang="en-US" sz="2400" i="1"/>
              <a:t>Chorus:</a:t>
            </a:r>
            <a:r>
              <a:rPr lang="en-GB" altLang="en-US" sz="2000" i="1"/>
              <a:t>	</a:t>
            </a:r>
            <a:r>
              <a:rPr lang="en-GB" altLang="en-US" sz="2400" b="1">
                <a:solidFill>
                  <a:srgbClr val="3333FF"/>
                </a:solidFill>
              </a:rPr>
              <a:t>Sing hosanna, sing hosanna,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		Sing hosanna to the King of kings!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		Sing hosanna, sing hosanna,</a:t>
            </a:r>
            <a:br>
              <a:rPr lang="en-GB" altLang="en-US" sz="2400" b="1">
                <a:solidFill>
                  <a:srgbClr val="3333FF"/>
                </a:solidFill>
              </a:rPr>
            </a:br>
            <a:r>
              <a:rPr lang="en-GB" altLang="en-US" sz="2400" b="1">
                <a:solidFill>
                  <a:srgbClr val="3333FF"/>
                </a:solidFill>
              </a:rPr>
              <a:t>		Sing hosanna to the King!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4E621DA2-0002-409E-990A-38B875994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8450" y="549275"/>
            <a:ext cx="7570788" cy="5576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Prayer after Communion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0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Almighty God,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we thank you for feeding us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with the body and blood of your Son Jesus Christ.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Through him we offer you our souls and bodies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to be a living sacrifice.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Send us out in the power of your Spirit</a:t>
            </a: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to live and work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to your praise and glory.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200" b="1" i="1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en-US" sz="2000" b="1" i="1"/>
              <a:t>The Blessing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1200" i="1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A87B5238-55AB-47D9-BF1D-7B753331C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692150"/>
            <a:ext cx="7797800" cy="2952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000000"/>
                </a:solidFill>
              </a:rPr>
              <a:t>The Dismissal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800">
                <a:solidFill>
                  <a:srgbClr val="000000"/>
                </a:solidFill>
              </a:rPr>
              <a:t>Go in the peace of Christ.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800" b="1">
                <a:solidFill>
                  <a:srgbClr val="3333FF"/>
                </a:solidFill>
              </a:rPr>
              <a:t>Thanks be to God.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>
            <a:extLst>
              <a:ext uri="{FF2B5EF4-FFF2-40B4-BE49-F238E27FC236}">
                <a16:creationId xmlns:a16="http://schemas.microsoft.com/office/drawing/2014/main" id="{65F0B398-84B8-468E-93AE-E929BAAD64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47813" y="404813"/>
            <a:ext cx="7715250" cy="6048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2400" b="1" i="1" dirty="0">
                <a:solidFill>
                  <a:prstClr val="black"/>
                </a:solidFill>
              </a:rPr>
              <a:t>Greeting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12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 err="1">
                <a:solidFill>
                  <a:prstClr val="black"/>
                </a:solidFill>
                <a:latin typeface="Wingdings" pitchFamily="2" charset="2"/>
              </a:rPr>
              <a:t>X</a:t>
            </a:r>
            <a:r>
              <a:rPr lang="en-US" altLang="en-US" sz="2400" dirty="0" err="1">
                <a:solidFill>
                  <a:prstClr val="black"/>
                </a:solidFill>
              </a:rPr>
              <a:t>In</a:t>
            </a:r>
            <a:r>
              <a:rPr lang="en-US" altLang="en-US" sz="2400" dirty="0">
                <a:solidFill>
                  <a:prstClr val="black"/>
                </a:solidFill>
              </a:rPr>
              <a:t> the name of the Father,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and of the Son,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and of the Holy Spirit.  </a:t>
            </a:r>
            <a:r>
              <a:rPr lang="en-US" altLang="en-US" sz="2400" b="1" dirty="0">
                <a:solidFill>
                  <a:srgbClr val="3333FF"/>
                </a:solidFill>
              </a:rPr>
              <a:t>Amen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1400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dirty="0">
                <a:solidFill>
                  <a:prstClr val="black"/>
                </a:solidFill>
              </a:rPr>
              <a:t>The Lord be with you</a:t>
            </a:r>
            <a:endParaRPr lang="en-US" altLang="en-US" sz="24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And also with you.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400" b="1" dirty="0">
                <a:solidFill>
                  <a:srgbClr val="3333FF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altLang="en-US" sz="1400" b="1" i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1400" dirty="0">
              <a:solidFill>
                <a:srgbClr val="3333FF"/>
              </a:solidFill>
            </a:endParaRPr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099520E0-934B-4A89-BEA5-F8EDC73CA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Advent Eucharist</a:t>
            </a:r>
          </a:p>
        </p:txBody>
      </p:sp>
      <p:sp>
        <p:nvSpPr>
          <p:cNvPr id="33795" name="Content Placeholder 3">
            <a:extLst>
              <a:ext uri="{FF2B5EF4-FFF2-40B4-BE49-F238E27FC236}">
                <a16:creationId xmlns:a16="http://schemas.microsoft.com/office/drawing/2014/main" id="{F4C48702-C311-4061-972C-A309120B1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>
              <a:buFont typeface="Arial" panose="020B0604020202020204" pitchFamily="34" charset="0"/>
              <a:buNone/>
            </a:pPr>
            <a:endParaRPr lang="en-GB" altLang="en-US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altLang="en-US"/>
              <a:t>.</a:t>
            </a:r>
          </a:p>
        </p:txBody>
      </p:sp>
      <p:pic>
        <p:nvPicPr>
          <p:cNvPr id="33796" name="Picture 4" descr="8 Christingle images ideas | christmas, birthday candles, christingle  service">
            <a:extLst>
              <a:ext uri="{FF2B5EF4-FFF2-40B4-BE49-F238E27FC236}">
                <a16:creationId xmlns:a16="http://schemas.microsoft.com/office/drawing/2014/main" id="{254404B0-25CB-4D1B-A1EC-869F8EEE0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138" y="1268413"/>
            <a:ext cx="3387725" cy="4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FF1F0B1C-CCE4-4561-9532-BD33C066D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852B398D-8C38-4E9E-B6E8-78C9D774F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2">
            <a:extLst>
              <a:ext uri="{FF2B5EF4-FFF2-40B4-BE49-F238E27FC236}">
                <a16:creationId xmlns:a16="http://schemas.microsoft.com/office/drawing/2014/main" id="{0F9933CB-4C33-405B-AC05-3DF2675A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2275" y="188913"/>
            <a:ext cx="7859713" cy="1066800"/>
          </a:xfrm>
        </p:spPr>
        <p:txBody>
          <a:bodyPr/>
          <a:lstStyle/>
          <a:p>
            <a:pPr algn="l" eaLnBrk="1" hangingPunct="1"/>
            <a:r>
              <a:rPr lang="en-GB" altLang="en-US" sz="1800"/>
              <a:t>Shine Jesus Shine</a:t>
            </a:r>
            <a:br>
              <a:rPr lang="en-GB" altLang="en-US" sz="1800"/>
            </a:br>
            <a:br>
              <a:rPr lang="en-GB" altLang="en-US" sz="1800"/>
            </a:br>
            <a:endParaRPr lang="en-GB" altLang="en-US" sz="1800"/>
          </a:p>
        </p:txBody>
      </p:sp>
      <p:sp>
        <p:nvSpPr>
          <p:cNvPr id="30723" name="Content Placeholder 3">
            <a:extLst>
              <a:ext uri="{FF2B5EF4-FFF2-40B4-BE49-F238E27FC236}">
                <a16:creationId xmlns:a16="http://schemas.microsoft.com/office/drawing/2014/main" id="{3A4159E3-6880-4AC0-8D1D-96D56E405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2275" y="836613"/>
            <a:ext cx="7859713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1600" b="1" dirty="0">
                <a:solidFill>
                  <a:srgbClr val="3333FF"/>
                </a:solidFill>
              </a:rPr>
              <a:t>Lord, the light of your love is shining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In the midst of the darkness, shining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Jesus, Light of the world, shine upon us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Set us free by the truth you now bring us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Shine on me, shine on me</a:t>
            </a:r>
          </a:p>
          <a:p>
            <a:pPr>
              <a:defRPr/>
            </a:pPr>
            <a:endParaRPr lang="en-GB" sz="1600" b="1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1600" b="1" dirty="0">
                <a:solidFill>
                  <a:srgbClr val="3333FF"/>
                </a:solidFill>
              </a:rPr>
              <a:t>Shine, Jesus, shine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Fill this land with the Father's glory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Blaze, Spirit, blaze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Set our hearts on fire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Flow, river, flow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Flood the nations with grace and mercy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Send forth your word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Lord, and let there be light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1600" b="1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1600" b="1" dirty="0">
                <a:solidFill>
                  <a:srgbClr val="3333FF"/>
                </a:solidFill>
              </a:rPr>
              <a:t>Lord, I come to your awesome presence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From the shadows into your radiance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By the blood I may enter your brightness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Search me, try me, consume all my darkness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Shine on me, shine on me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en-US" sz="28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97DDE-0A83-4015-A274-8A318586A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6375" y="26035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en-US" altLang="en-US" sz="1600" b="1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1600" b="1" dirty="0">
                <a:solidFill>
                  <a:srgbClr val="3333FF"/>
                </a:solidFill>
              </a:rPr>
              <a:t>Shine, Jesus, shine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Fill this land with the Father's glory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Blaze, Spirit, blaze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Set our hearts on fire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Flow, river, flow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Flood the nations with grace and mercy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Send forth your word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Lord, and let there be light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sz="1600" b="1" dirty="0">
              <a:solidFill>
                <a:srgbClr val="3333FF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sz="1600" b="1" dirty="0">
                <a:solidFill>
                  <a:srgbClr val="3333FF"/>
                </a:solidFill>
              </a:rPr>
              <a:t>As we gaze on your kingly brightness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So our faces display your likeness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Ever changing from glory to glory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Mirrored here may our lives tell your story</a:t>
            </a:r>
            <a:br>
              <a:rPr lang="en-GB" sz="1600" b="1" dirty="0">
                <a:solidFill>
                  <a:srgbClr val="3333FF"/>
                </a:solidFill>
              </a:rPr>
            </a:br>
            <a:r>
              <a:rPr lang="en-GB" sz="1600" b="1" dirty="0">
                <a:solidFill>
                  <a:srgbClr val="3333FF"/>
                </a:solidFill>
              </a:rPr>
              <a:t>Shine on me, shine on me</a:t>
            </a: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A43DC5F3-16C9-4A64-AF29-73F27031EE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47813" y="260350"/>
            <a:ext cx="7797800" cy="56880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2400" b="1" i="1" dirty="0">
                <a:solidFill>
                  <a:prstClr val="black"/>
                </a:solidFill>
              </a:rPr>
              <a:t>Saying Sorry (Confession)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GB" altLang="en-US" sz="1200" b="1" i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</a:rPr>
              <a:t>Lord Jesus you are the light shining in the dark places of the world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</a:rPr>
              <a:t>Lord have mercy</a:t>
            </a:r>
            <a:endParaRPr lang="en-US" altLang="en-US" sz="20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Lord have mercy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n-US" altLang="en-US" sz="2000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</a:rPr>
              <a:t>Lord Jesus you are the star that leads us into life in its fullness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US" altLang="en-US" sz="2000" dirty="0">
                <a:solidFill>
                  <a:prstClr val="black"/>
                </a:solidFill>
              </a:rPr>
              <a:t>Christ have mercy</a:t>
            </a:r>
            <a:endParaRPr lang="en-GB" altLang="en-US" sz="2000" b="1" dirty="0">
              <a:solidFill>
                <a:prstClr val="black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2000" b="1" dirty="0">
                <a:solidFill>
                  <a:srgbClr val="3333FF"/>
                </a:solidFill>
              </a:rPr>
              <a:t>Christ have mercy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US" altLang="en-US" sz="2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Lord Jesus you come among us to show us how to live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Lord have mercy </a:t>
            </a:r>
            <a:endParaRPr lang="en-US" altLang="en-US" sz="20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b="1" dirty="0">
                <a:solidFill>
                  <a:srgbClr val="3333FF"/>
                </a:solidFill>
              </a:rPr>
              <a:t>Lord have mercy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US" altLang="en-US" sz="2400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May Almighty God have mercy on us,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forgive us our sins,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</a:rPr>
              <a:t>and bring us to everlasting life.</a:t>
            </a:r>
            <a:endParaRPr lang="en-GB" altLang="en-US" sz="2000" b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GB" altLang="en-US" sz="2000" b="1" dirty="0">
                <a:solidFill>
                  <a:srgbClr val="3333FF"/>
                </a:solidFill>
              </a:rPr>
              <a:t>Amen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endParaRPr lang="en-GB" altLang="en-US" sz="2400" b="1" dirty="0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GB" altLang="en-US" sz="12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44CC2831-ECC6-436A-936A-68756E0A8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166688"/>
            <a:ext cx="7797800" cy="6524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 i="1"/>
              <a:t>The Prayer for the first week of Advent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Almighty God,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As your kingdom dawns,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Turn us from the darkness of sin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To the light of holiness,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That we maybe ready to meet you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/>
              <a:t>In our Lord and Saviour Jesus Christ.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Amen.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Halle, halle, halle-lu-jah!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Halle, halle, halle-lu-jah!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Halle, halle, halle-lu-jah!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>
                <a:solidFill>
                  <a:srgbClr val="3333FF"/>
                </a:solidFill>
              </a:rPr>
              <a:t>Hallelujah, hallelujah</a:t>
            </a:r>
            <a:endParaRPr lang="en-GB" altLang="en-US" sz="2400" b="1" i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b="1" i="1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b="1" i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FF8F285D-84BD-4E52-8AAC-5A7516153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813" y="404813"/>
            <a:ext cx="7726362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000000"/>
                </a:solidFill>
              </a:rPr>
              <a:t>At the Gospel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The Lord be with you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And also with you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Hear the Gospel of our Lord Jesus Christ according to …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Glory to you O Lord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/>
              <a:t>The Gospel reading is now read</a:t>
            </a:r>
            <a:r>
              <a:rPr lang="en-GB" altLang="en-US" sz="2400" b="1">
                <a:solidFill>
                  <a:srgbClr val="3333FF"/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>
                <a:solidFill>
                  <a:srgbClr val="000000"/>
                </a:solidFill>
              </a:rPr>
              <a:t>This is the Gospel of the Lord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>
                <a:solidFill>
                  <a:srgbClr val="3333FF"/>
                </a:solidFill>
              </a:rPr>
              <a:t>Praise to you, O Christ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i="1">
                <a:solidFill>
                  <a:srgbClr val="000000"/>
                </a:solidFill>
              </a:rPr>
              <a:t>Address </a:t>
            </a:r>
            <a:r>
              <a:rPr lang="en-GB" altLang="en-US" sz="2400" i="1">
                <a:solidFill>
                  <a:srgbClr val="000000"/>
                </a:solidFill>
              </a:rPr>
              <a:t>by Father Paul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GB" altLang="en-US" sz="2400" b="1">
              <a:solidFill>
                <a:srgbClr val="3333FF"/>
              </a:solidFill>
            </a:endParaRPr>
          </a:p>
          <a:p>
            <a:endParaRPr lang="en-GB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Josephs Studio 10&quot; La Posada The Lodging Figure-joseph With Mary Riding on  Donk for sale online | eBay">
            <a:extLst>
              <a:ext uri="{FF2B5EF4-FFF2-40B4-BE49-F238E27FC236}">
                <a16:creationId xmlns:a16="http://schemas.microsoft.com/office/drawing/2014/main" id="{69D5264D-5647-4B27-9644-262D63AE2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584200"/>
            <a:ext cx="7585075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5486</TotalTime>
  <Words>1972</Words>
  <Application>Microsoft Office PowerPoint</Application>
  <PresentationFormat>On-screen Show (4:3)</PresentationFormat>
  <Paragraphs>295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Wingdings</vt:lpstr>
      <vt:lpstr>Office Theme</vt:lpstr>
      <vt:lpstr>Advent Eucharist 2025</vt:lpstr>
      <vt:lpstr>PowerPoint Presentation</vt:lpstr>
      <vt:lpstr>PowerPoint Presentation</vt:lpstr>
      <vt:lpstr>Shine Jesus Shine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 Still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Advent Eucharist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Andy</dc:creator>
  <cp:lastModifiedBy>fhancock@SMPDOMAIN.local</cp:lastModifiedBy>
  <cp:revision>269</cp:revision>
  <cp:lastPrinted>2024-11-26T12:44:54Z</cp:lastPrinted>
  <dcterms:created xsi:type="dcterms:W3CDTF">2005-09-27T20:16:39Z</dcterms:created>
  <dcterms:modified xsi:type="dcterms:W3CDTF">2026-01-13T11:52:21Z</dcterms:modified>
</cp:coreProperties>
</file>