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4" r:id="rId1"/>
  </p:sldMasterIdLst>
  <p:notesMasterIdLst>
    <p:notesMasterId r:id="rId47"/>
  </p:notesMasterIdLst>
  <p:handoutMasterIdLst>
    <p:handoutMasterId r:id="rId48"/>
  </p:handoutMasterIdLst>
  <p:sldIdLst>
    <p:sldId id="307" r:id="rId2"/>
    <p:sldId id="318" r:id="rId3"/>
    <p:sldId id="262" r:id="rId4"/>
    <p:sldId id="281" r:id="rId5"/>
    <p:sldId id="282" r:id="rId6"/>
    <p:sldId id="317" r:id="rId7"/>
    <p:sldId id="257" r:id="rId8"/>
    <p:sldId id="258" r:id="rId9"/>
    <p:sldId id="259" r:id="rId10"/>
    <p:sldId id="260" r:id="rId11"/>
    <p:sldId id="312" r:id="rId12"/>
    <p:sldId id="313" r:id="rId13"/>
    <p:sldId id="319" r:id="rId14"/>
    <p:sldId id="276" r:id="rId15"/>
    <p:sldId id="300" r:id="rId16"/>
    <p:sldId id="314" r:id="rId17"/>
    <p:sldId id="301" r:id="rId18"/>
    <p:sldId id="302" r:id="rId19"/>
    <p:sldId id="303" r:id="rId20"/>
    <p:sldId id="304" r:id="rId21"/>
    <p:sldId id="264" r:id="rId22"/>
    <p:sldId id="292" r:id="rId23"/>
    <p:sldId id="308" r:id="rId24"/>
    <p:sldId id="309" r:id="rId25"/>
    <p:sldId id="310" r:id="rId26"/>
    <p:sldId id="311" r:id="rId27"/>
    <p:sldId id="267" r:id="rId28"/>
    <p:sldId id="293" r:id="rId29"/>
    <p:sldId id="268" r:id="rId30"/>
    <p:sldId id="269" r:id="rId31"/>
    <p:sldId id="286" r:id="rId32"/>
    <p:sldId id="271" r:id="rId33"/>
    <p:sldId id="288" r:id="rId34"/>
    <p:sldId id="289" r:id="rId35"/>
    <p:sldId id="291" r:id="rId36"/>
    <p:sldId id="295" r:id="rId37"/>
    <p:sldId id="296" r:id="rId38"/>
    <p:sldId id="297" r:id="rId39"/>
    <p:sldId id="298" r:id="rId40"/>
    <p:sldId id="299" r:id="rId41"/>
    <p:sldId id="274" r:id="rId42"/>
    <p:sldId id="278" r:id="rId43"/>
    <p:sldId id="306" r:id="rId44"/>
    <p:sldId id="316" r:id="rId45"/>
    <p:sldId id="315" r:id="rId46"/>
  </p:sldIdLst>
  <p:sldSz cx="9144000" cy="6858000" type="screen4x3"/>
  <p:notesSz cx="6799263" cy="9929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00"/>
    <a:srgbClr val="FF0000"/>
    <a:srgbClr val="99FF99"/>
    <a:srgbClr val="FFFF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5" autoAdjust="0"/>
    <p:restoredTop sz="94714" autoAdjust="0"/>
  </p:normalViewPr>
  <p:slideViewPr>
    <p:cSldViewPr>
      <p:cViewPr varScale="1">
        <p:scale>
          <a:sx n="103" d="100"/>
          <a:sy n="103" d="100"/>
        </p:scale>
        <p:origin x="124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FA4F529-8F21-414E-86D6-899D8C6160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17B7BD-0D02-4D6A-B4B5-FB877D69CC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0E69012-F343-4AA0-8970-D8F9F27EF632}" type="datetimeFigureOut">
              <a:rPr lang="en-GB"/>
              <a:pPr>
                <a:defRPr/>
              </a:pPr>
              <a:t>13/01/2026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F6AE90-D217-4141-A9C0-3D9D0F5B32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AA2EAD-78ED-4D51-9074-3B31A413F2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wrap="square" lIns="91458" tIns="45729" rIns="91458" bIns="4572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D641CD7-5722-4497-A222-8ED8687AD82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38AAD7A-387B-417A-AAC6-A6718B886B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2F9A8E-BBA8-424D-B773-B9DC4E34B88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593797-49F2-406F-BABC-0130C3A30E85}" type="datetimeFigureOut">
              <a:rPr lang="en-GB"/>
              <a:pPr>
                <a:defRPr/>
              </a:pPr>
              <a:t>13/01/2026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969F381-F81A-4F87-BBBE-6191C56D85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8" tIns="45729" rIns="91458" bIns="45729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D23918F-4CA6-4CAB-AC57-BECFAEE77E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16463"/>
            <a:ext cx="5437187" cy="4468812"/>
          </a:xfrm>
          <a:prstGeom prst="rect">
            <a:avLst/>
          </a:prstGeom>
        </p:spPr>
        <p:txBody>
          <a:bodyPr vert="horz" lIns="91458" tIns="45729" rIns="91458" bIns="4572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6454E-C384-4222-9790-64B470F9343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4152CE-F2AD-4752-94EB-1D280FAF1E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wrap="square" lIns="91458" tIns="45729" rIns="91458" bIns="4572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1664BE1-B703-4360-8DCC-E1E4795ED6A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48F25-1BA0-49AB-AE52-D97C5612F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8EBE4-2093-4677-8FF7-98652ABCF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FA611-C7A0-4D11-A4F7-40ED5FE43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140292-791C-4075-AB48-4590494A82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088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09870-2A90-458A-AC18-DDD751A3A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20D45-1714-4AED-A2E7-CE0C28F8B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D50C9-98FC-4AE7-8FBD-CD0AC7F84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077A3-319F-4190-A692-187BFFA64C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538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D65C85-12BB-444B-BC39-9CB5EF3A7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D4DAB-83EE-4BBF-A955-CD885171D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63965-419F-4E8C-A00D-91A0D182D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B5403-B085-49BF-8A55-F891B795C0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4544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550D2-614D-4F9F-AB38-55698938C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C0A51-85DE-43BE-A8C7-73839B9A1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364DCA-E8A5-48CF-AE1D-52D3C3A0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FCB40-6142-40FB-95B3-454B9000B7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0178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8D216-B9D7-4916-9A92-E5BFD6423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6A83D-9A7C-47D0-9DC3-ADF355E6A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9A8E6-7D90-4037-9ABA-67CABBFC3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E0AB44-F375-4923-8782-73F77BBF77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636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3EDB277-8DDE-45AD-9124-915EBC2F3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703BA2E-6FEE-48BB-B9F0-B56676274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3C7CA30-01C2-4499-9B80-E0153BA33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5FC958-E7C5-426C-89B2-1F805A59EC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409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06765DE-2A04-4742-A65B-7B46E2F0A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97DC5-1195-4D7A-808B-528AB659D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B242CAC-4082-49E0-9191-37A4E383D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FDAEE2-974E-423F-90EC-981CF07907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966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47E8896-3048-4ADC-A11F-99642AC6C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6DB2B81-F245-4AF6-95F5-3D6924140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E5F69B6-5FAE-4A9D-BAE8-DD6B5D7B0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26CFB-82C8-4ABA-A0DA-519693FD4A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9406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AD817D4-D68A-404D-8487-46D827F75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66A6C02-4F41-4B4B-8C08-1ACDD02E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61814B-C979-4D1F-941D-17F0A08D6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31845-02CB-445D-8997-658A166C9F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5788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87E85E3-2F45-4677-86C2-D9F0AA89A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F36D0F5-F448-4DDE-A9E8-B34BCCAAF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2F9066-41FA-4AC1-8D41-A765F6C8C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B28320-1E3F-41EA-AA33-1FB6096C17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46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366CC06-97F0-4818-AFEA-BAE4C4C1B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D41823C-3624-40F1-8E78-55DA9EA9D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E560D2D-48FA-42BE-91B3-4DECFDF98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A736DD-04C4-48E3-BDEC-AE410F71EB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8861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F0D436A-CA5B-48AB-B0A2-6FE3C92D77C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5D66F82-970E-442C-814D-3E57678392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F53CD-6E67-43B0-BCEC-D70B873618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4D85D-FB24-4E53-AF26-9CB83B41F4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550B5-AEBC-4577-B12D-7747A5BE0D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6A3F27D-E791-482A-817A-CD8DA779E12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B6E2A85B-BBF8-4CE6-B677-3ED0A3DF9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620713"/>
            <a:ext cx="8229600" cy="1143000"/>
          </a:xfrm>
        </p:spPr>
        <p:txBody>
          <a:bodyPr/>
          <a:lstStyle/>
          <a:p>
            <a:r>
              <a:rPr lang="en-GB" altLang="en-US"/>
              <a:t>Christmas Eucharist 2025</a:t>
            </a:r>
          </a:p>
        </p:txBody>
      </p:sp>
      <p:pic>
        <p:nvPicPr>
          <p:cNvPr id="4099" name="Picture 5" descr="C:\Users\head\AppData\Local\Microsoft\Windows\Temporary Internet Files\Content.IE5\HKD8N9GJ\gi01a201312231800[1].png">
            <a:extLst>
              <a:ext uri="{FF2B5EF4-FFF2-40B4-BE49-F238E27FC236}">
                <a16:creationId xmlns:a16="http://schemas.microsoft.com/office/drawing/2014/main" id="{EABE97C8-976E-4C05-9DEA-1C7F883FBDD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1050" y="2276475"/>
            <a:ext cx="4724400" cy="3529013"/>
          </a:xfr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497D5CD9-EA54-4F87-8BE4-AA047E79D7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113" y="1196975"/>
            <a:ext cx="7797800" cy="6524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i="1"/>
              <a:t>The Prayer for  Christmas</a:t>
            </a:r>
            <a:endParaRPr lang="en-US" alt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Almighty God,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As we prepare with joy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To celebrate the gift of the Christ-child,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Embrace the earth with your glory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And be for us a living hope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In Jesus Christ our Lord.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Amen.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Halle, halle, halle-lu-jah!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Halle, halle, halle-lu-jah!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Halle, halle, halle-lu-jah!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Hallelujah, hallelujah</a:t>
            </a:r>
            <a:endParaRPr lang="en-GB" altLang="en-US" sz="2400" b="1" i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b="1" i="1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b="1" i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BCFD1193-D89B-4DC3-B712-7056BB253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1268413"/>
            <a:ext cx="7726363" cy="5327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 i="1">
                <a:solidFill>
                  <a:srgbClr val="000000"/>
                </a:solidFill>
              </a:rPr>
              <a:t>At the Gospel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000000"/>
                </a:solidFill>
              </a:rPr>
              <a:t>The Lord be with you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And also with you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000000"/>
                </a:solidFill>
              </a:rPr>
              <a:t>A reading from the Holy Gospel according to …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Glory to you O Lord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/>
              <a:t>The Gospel reading is now read</a:t>
            </a:r>
            <a:r>
              <a:rPr lang="en-GB" altLang="en-US" sz="2400" b="1">
                <a:solidFill>
                  <a:srgbClr val="3333FF"/>
                </a:solidFill>
              </a:rPr>
              <a:t>.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000000"/>
                </a:solidFill>
              </a:rPr>
              <a:t>This is the Gospel of the Lord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Praise to you, O Christ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 i="1">
                <a:solidFill>
                  <a:srgbClr val="000000"/>
                </a:solidFill>
              </a:rPr>
              <a:t>Address </a:t>
            </a:r>
            <a:r>
              <a:rPr lang="en-GB" altLang="en-US" sz="2400" i="1">
                <a:solidFill>
                  <a:srgbClr val="000000"/>
                </a:solidFill>
              </a:rPr>
              <a:t>by Father Paul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  <a:p>
            <a:endParaRPr lang="en-GB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>
            <a:extLst>
              <a:ext uri="{FF2B5EF4-FFF2-40B4-BE49-F238E27FC236}">
                <a16:creationId xmlns:a16="http://schemas.microsoft.com/office/drawing/2014/main" id="{16EC5780-3945-415E-ADCC-7209F97552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268413"/>
            <a:ext cx="7478712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C:\Users\head\AppData\Local\Microsoft\Windows\Temporary Internet Files\Content.IE5\HKD8N9GJ\gi01a201312231800[1].png">
            <a:extLst>
              <a:ext uri="{FF2B5EF4-FFF2-40B4-BE49-F238E27FC236}">
                <a16:creationId xmlns:a16="http://schemas.microsoft.com/office/drawing/2014/main" id="{343F062B-8CA2-4B24-980D-A683FE359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713" y="1268413"/>
            <a:ext cx="6357937" cy="474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A83E94B5-7FBB-4576-9861-2F5BBC453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1025525"/>
            <a:ext cx="7726363" cy="58324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 i="1"/>
              <a:t>Nativity scene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 b="1" i="1"/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000000"/>
                </a:solidFill>
              </a:rPr>
              <a:t>Prayers – Led by Year 4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000000"/>
                </a:solidFill>
              </a:rPr>
              <a:t>Lord in your Mercy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Hear our prayer</a:t>
            </a:r>
            <a:r>
              <a:rPr lang="en-US" altLang="en-US" sz="2400" b="1">
                <a:solidFill>
                  <a:srgbClr val="3333FF"/>
                </a:solidFill>
              </a:rPr>
              <a:t> 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 b="1" i="1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/>
              <a:t>The Prayer of St Richard of Chichester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Thanks be to you, my Lord Jesus Christ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For all the benefits which you have given me;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For all the pains and insults which you have borne for me.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O most merciful Redeemer, Friend and Brother,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May I know you more clearly, love you more dearly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  and follow you more nearly.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Amen.</a:t>
            </a:r>
            <a:r>
              <a:rPr lang="en-US" altLang="en-US" sz="2400" b="1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600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6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16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3C3D21FD-A14F-4DFF-A9AA-4B8FB0767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988" y="1773238"/>
            <a:ext cx="7581900" cy="30257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/>
              <a:t>Merciful Father,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Accept these prayers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for the sake of your Son,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our Saviour Jesus Christ.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Amen.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1600" b="1" i="1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1000" b="1" i="1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b="1" i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i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1837C-FECF-4AAD-80D3-FE2321CFE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196975"/>
            <a:ext cx="7653337" cy="58324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i="1" dirty="0"/>
              <a:t>The Peace</a:t>
            </a:r>
            <a:endParaRPr lang="en-GB" altLang="en-US" sz="2400" b="1" i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GB" altLang="en-US" sz="2400" i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The peace of the Lord be always with you.</a:t>
            </a:r>
            <a:endParaRPr lang="en-US" altLang="en-US" sz="24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And also with you.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en-US" sz="2400" dirty="0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Let us offer one another the sign of peace.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en-US" sz="24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GB" altLang="en-US" sz="2400" b="1" i="1" dirty="0"/>
              <a:t>Shalom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GB" altLang="en-US" sz="2400" b="1" i="1" dirty="0"/>
          </a:p>
          <a:p>
            <a:pPr marL="0" indent="0">
              <a:buFont typeface="Arial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Shalom, my friend, 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Shalom, my friend,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Shalom, shalom.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The peace of Christ I give you today.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Shalom, shalom. x2</a:t>
            </a:r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D3F9019A-EA9D-42DE-AF97-DCE3D78D7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846138"/>
            <a:ext cx="8229600" cy="1143000"/>
          </a:xfrm>
        </p:spPr>
        <p:txBody>
          <a:bodyPr/>
          <a:lstStyle/>
          <a:p>
            <a:pPr algn="l"/>
            <a:r>
              <a:rPr lang="en-GB" altLang="en-US" sz="1800"/>
              <a:t>The Offertory Hymn</a:t>
            </a:r>
            <a:br>
              <a:rPr lang="en-GB" altLang="en-US" sz="1800"/>
            </a:br>
            <a:r>
              <a:rPr lang="en-GB" altLang="en-US" sz="1800"/>
              <a:t>The Gift</a:t>
            </a:r>
            <a:br>
              <a:rPr lang="en-GB" altLang="en-US" sz="1800"/>
            </a:br>
            <a:br>
              <a:rPr lang="en-GB" altLang="en-US" sz="1800"/>
            </a:br>
            <a:r>
              <a:rPr lang="en-GB" altLang="en-US" sz="1800"/>
              <a:t>© 1994 Out of the Ark Music.  Mark &amp; Helen Johnson 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71F09253-58DC-4895-9F08-A931F70CE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1989138"/>
            <a:ext cx="7715250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Over two thousand years ago,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Under a starlit sky,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Many events were taking place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As the ancients had prophesied.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800" b="1" i="1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And a gift was given from heaven to earth,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The everlasting light.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So let us adore the Saviour born,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Emmanuel, here tonight.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97D224A0-6363-46F8-A573-94939580C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341438"/>
            <a:ext cx="7654925" cy="5113337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Heavenly hosts of angels,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Praising God on high,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Sang of the promised child to come,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 Saviour Jesus Christ.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800" b="1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And a gift was given from heaven to earth,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The everlasting light.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So let us adore the Saviour born,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Emmanuel, here tonight.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800" b="1" i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126D9F18-2CCA-423A-8688-45C7DC6A5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412875"/>
            <a:ext cx="7726362" cy="504031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Darkness was over Bethlehem,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Brightly the star did shine,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Showing the way to where he lay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In a manger for all to find.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800" b="1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And a gift was given from heaven to earth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The everlasting light.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So let us adore the Saviour born,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Emmanuel, here tonight.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>
            <a:extLst>
              <a:ext uri="{FF2B5EF4-FFF2-40B4-BE49-F238E27FC236}">
                <a16:creationId xmlns:a16="http://schemas.microsoft.com/office/drawing/2014/main" id="{15CFEB8D-EA53-484A-9C40-AAA64C8EA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765175"/>
            <a:ext cx="7343775" cy="131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Choir to sing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This Child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This child secretly comes in the night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Oh this Child, hiding a heavenly light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Oh this Child, coming to us like a stranger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This heavenly Child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i="1">
                <a:latin typeface="Arial" panose="020B0604020202020204" pitchFamily="34" charset="0"/>
              </a:rPr>
              <a:t>This Child, heaven come down now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 i="1">
                <a:latin typeface="Arial" panose="020B0604020202020204" pitchFamily="34" charset="0"/>
              </a:rPr>
              <a:t>To be with us here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 i="1">
                <a:latin typeface="Arial" panose="020B0604020202020204" pitchFamily="34" charset="0"/>
              </a:rPr>
              <a:t>Heavenly love and mercy appear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 i="1">
                <a:latin typeface="Arial" panose="020B0604020202020204" pitchFamily="34" charset="0"/>
              </a:rPr>
              <a:t>Softly in awe and wonder come near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 i="1">
                <a:latin typeface="Arial" panose="020B0604020202020204" pitchFamily="34" charset="0"/>
              </a:rPr>
              <a:t>Oh this heavenly Child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This Child, rising on us like the sun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Oh this child, given to light everyone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Oh this Child, guiding our feet on the pathway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To peace on earth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This Child, raising the humble and poor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Oh this Child, making the proud ones to fall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This Child, filling the hungry with good things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This heavenly Child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C9AED922-9605-49F3-A9D8-B8274BA0E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125538"/>
            <a:ext cx="7797800" cy="597535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Never before in history,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Had there been such a sign,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For God was born in human form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For the sake of all mankind.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800" b="1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And a gift was given from heaven to earth,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The everlasting light.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So let us adore the Saviour born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Emmanuel here tonight.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So let us adore him, Christ the Lord,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Emmanuel here tonight!</a:t>
            </a:r>
            <a:endParaRPr lang="en-GB" altLang="en-US" sz="2800" b="1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800" b="1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>
            <a:extLst>
              <a:ext uri="{FF2B5EF4-FFF2-40B4-BE49-F238E27FC236}">
                <a16:creationId xmlns:a16="http://schemas.microsoft.com/office/drawing/2014/main" id="{8078E2F3-4A59-4DC3-9C9C-9384770218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088" y="836613"/>
            <a:ext cx="7581900" cy="6337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GB" altLang="en-US" sz="1800" b="1" i="1">
                <a:solidFill>
                  <a:srgbClr val="000000"/>
                </a:solidFill>
              </a:rPr>
              <a:t>Prayer of Thanksgiving                          (The Eucharistic Prayer)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1000" b="1" i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The Lord be with you</a:t>
            </a:r>
            <a:endParaRPr lang="en-GB" altLang="en-US" sz="18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And also with you.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9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Lift up your hearts</a:t>
            </a:r>
            <a:endParaRPr lang="en-GB" altLang="en-US" sz="18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We lift them to the Lord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10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Let us give thanks to the Lord our God</a:t>
            </a:r>
            <a:endParaRPr lang="en-GB" altLang="en-US" sz="18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It is right to give thanks and praise</a:t>
            </a:r>
            <a:endParaRPr lang="en-GB" altLang="en-US" sz="18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10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Why is it right to give thanks and praise?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Listen, and we will hear.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10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Lord of all life, you created the universe,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where all living things reflect your glory.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You give us this great and beautiful earth,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to discover and to cherish.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100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You give us happy times and things to celebrate.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In these we taste your kingdom, a feast for all your children.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You made us all, each wonderfully different,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to join with the angels and sing your praise: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3C622-FB49-4381-BAF0-FA1B35FA7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188" y="1557338"/>
            <a:ext cx="8208962" cy="5543550"/>
          </a:xfrm>
        </p:spPr>
        <p:txBody>
          <a:bodyPr/>
          <a:lstStyle/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Holy, Holy, Holy Lord,</a:t>
            </a:r>
            <a:endParaRPr lang="en-GB" altLang="en-US" sz="2400" b="1" dirty="0">
              <a:solidFill>
                <a:srgbClr val="3333FF"/>
              </a:solidFill>
            </a:endParaRP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God of </a:t>
            </a:r>
            <a:r>
              <a:rPr lang="en-GB" altLang="en-US" sz="2400" b="1" dirty="0" err="1">
                <a:solidFill>
                  <a:srgbClr val="3333FF"/>
                </a:solidFill>
              </a:rPr>
              <a:t>pow’r</a:t>
            </a:r>
            <a:r>
              <a:rPr lang="en-GB" altLang="en-US" sz="2400" b="1" dirty="0">
                <a:solidFill>
                  <a:srgbClr val="3333FF"/>
                </a:solidFill>
              </a:rPr>
              <a:t> and God of might: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Heaven and earth, heaven and earth,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Are full of your glory, your </a:t>
            </a:r>
            <a:r>
              <a:rPr lang="en-US" altLang="en-US" sz="2400" b="1" dirty="0" err="1">
                <a:solidFill>
                  <a:srgbClr val="3333FF"/>
                </a:solidFill>
              </a:rPr>
              <a:t>pow’r</a:t>
            </a:r>
            <a:r>
              <a:rPr lang="en-US" altLang="en-US" sz="2400" b="1" dirty="0">
                <a:solidFill>
                  <a:srgbClr val="3333FF"/>
                </a:solidFill>
              </a:rPr>
              <a:t> and might: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Hosanna, hosanna, hosanna in the highest </a:t>
            </a:r>
            <a:r>
              <a:rPr lang="en-US" altLang="en-US" sz="2400" b="1" dirty="0" err="1">
                <a:solidFill>
                  <a:srgbClr val="3333FF"/>
                </a:solidFill>
              </a:rPr>
              <a:t>heav’ns</a:t>
            </a:r>
            <a:r>
              <a:rPr lang="en-US" altLang="en-US" sz="2400" b="1" dirty="0">
                <a:solidFill>
                  <a:srgbClr val="3333FF"/>
                </a:solidFill>
              </a:rPr>
              <a:t>.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Hosanna, hosanna, hosanna in the highest </a:t>
            </a:r>
            <a:r>
              <a:rPr lang="en-US" altLang="en-US" sz="2400" b="1" dirty="0" err="1">
                <a:solidFill>
                  <a:srgbClr val="3333FF"/>
                </a:solidFill>
              </a:rPr>
              <a:t>heav’ns</a:t>
            </a:r>
            <a:r>
              <a:rPr lang="en-US" altLang="en-US" sz="2400" b="1" dirty="0">
                <a:solidFill>
                  <a:srgbClr val="3333FF"/>
                </a:solidFill>
              </a:rPr>
              <a:t>.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400" b="1" dirty="0">
              <a:solidFill>
                <a:srgbClr val="3333FF"/>
              </a:solidFill>
            </a:endParaRP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400" b="1" dirty="0">
              <a:solidFill>
                <a:srgbClr val="3333FF"/>
              </a:solidFill>
            </a:endParaRPr>
          </a:p>
          <a:p>
            <a:pPr marL="109728" indent="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Blessed, blessed is he who comes, </a:t>
            </a:r>
          </a:p>
          <a:p>
            <a:pPr marL="109728" indent="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blessed </a:t>
            </a:r>
            <a:r>
              <a:rPr lang="en-US" altLang="en-US" sz="2400" b="1" dirty="0" err="1">
                <a:solidFill>
                  <a:srgbClr val="3333FF"/>
                </a:solidFill>
              </a:rPr>
              <a:t>blessed</a:t>
            </a:r>
            <a:r>
              <a:rPr lang="en-US" altLang="en-US" sz="2400" b="1" dirty="0">
                <a:solidFill>
                  <a:srgbClr val="3333FF"/>
                </a:solidFill>
              </a:rPr>
              <a:t> is he who comes;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  Blessed is he, blessed is he who comes in the name of the Lord.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  Hosanna, hosanna, hosanna in the highest </a:t>
            </a:r>
            <a:r>
              <a:rPr lang="en-US" altLang="en-US" sz="2400" b="1" dirty="0" err="1">
                <a:solidFill>
                  <a:srgbClr val="3333FF"/>
                </a:solidFill>
              </a:rPr>
              <a:t>heav’ns</a:t>
            </a:r>
            <a:endParaRPr lang="en-US" altLang="en-US" sz="2400" b="1" dirty="0">
              <a:solidFill>
                <a:srgbClr val="3333FF"/>
              </a:solidFill>
            </a:endParaRP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  Hosanna, hosanna, hosanna in the highest </a:t>
            </a:r>
            <a:r>
              <a:rPr lang="en-US" altLang="en-US" sz="2400" b="1" dirty="0" err="1">
                <a:solidFill>
                  <a:srgbClr val="3333FF"/>
                </a:solidFill>
              </a:rPr>
              <a:t>heav’ns</a:t>
            </a:r>
            <a:endParaRPr lang="en-US" altLang="en-US" sz="2400" b="1" dirty="0">
              <a:solidFill>
                <a:srgbClr val="3333FF"/>
              </a:solidFill>
            </a:endParaRP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 </a:t>
            </a:r>
          </a:p>
          <a:p>
            <a:pPr marL="0" indent="0">
              <a:buFont typeface="Arial" charset="0"/>
              <a:buNone/>
              <a:defRPr/>
            </a:pPr>
            <a:endParaRPr lang="en-GB" sz="1400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0F4E0A6F-C8FD-4BA9-B006-6BF204B0F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1268413"/>
            <a:ext cx="7724775" cy="5113337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We thank you, loving Father,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 because, when we turned away,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you sent Jesus, your Son.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He gave his life for us on the cross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and shows us the way to live.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Send your Holy Spirit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that these gifts of bread and wine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may be for us Christ’s body and his blood.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Why do we share this bread and wine?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Listen, and we will hear.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29C7BE12-A79B-499F-A495-A08F9C12C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412875"/>
            <a:ext cx="7653337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On the night before he died,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when darkness had fallen,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Jesus took bread.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He gave thanks, broke it,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and shared it with his disciples saying: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‘This is my body, given for you.  Do this to remember me.’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After they had eaten, he took the cup of wine,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Gave thanks, and shared it with his disciples saying;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‘This is my blood, poured out for you and for many,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for the forgiveness of sins.’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605C2947-2ACC-4FF6-A9EC-6D132E8692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988" y="1628775"/>
            <a:ext cx="7581900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So Father, with this bread and this cup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We celebrate his love, his death, his risen life.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As you feed us with these gifts,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Send your Holy Spirit,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And change us more and more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To be like Jesus our Saviour.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How do we follow Jesus Christ?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Listen, and we will hear.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/>
          </a:p>
          <a:p>
            <a:pPr marL="0" indent="0">
              <a:buFont typeface="Arial" panose="020B0604020202020204" pitchFamily="34" charset="0"/>
              <a:buNone/>
            </a:pPr>
            <a:endParaRPr lang="en-GB" altLang="en-US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9167A9C8-0F5B-4CA1-B72D-8F48779D2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844675"/>
            <a:ext cx="7653337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Help us, Father, to love one another,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As we look forward to that day when suffering is ended,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And all creation is gathered in your loving arms.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And now, with the Blessed Virgin Mary,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St Richard, St Wilfrid and all your saints,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We give you glory.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Through Jesus Christ,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In the strength of the Spirit,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Today and for ever.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Amen.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>
            <a:extLst>
              <a:ext uri="{FF2B5EF4-FFF2-40B4-BE49-F238E27FC236}">
                <a16:creationId xmlns:a16="http://schemas.microsoft.com/office/drawing/2014/main" id="{E6E6846D-CC66-4D69-9745-8B3EFB671F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1550" y="1136650"/>
            <a:ext cx="7715250" cy="57213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000" b="1" i="1"/>
              <a:t>The Lord’s Prayer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As our Saviour has taught us, so we pray: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2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Our Father, who art in heaven,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hallowed be thy name;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thy kingdom come;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thy will be done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on earth as it is in heaven.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Give us this day our daily bread.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And forgive us our trespasses,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as we forgive those who trespass against us.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And lead us not into temptation;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but deliver us from evil.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For thine is the kingdom,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the power and the glory,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for ever and ever.       Amen.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C2D78-5BBF-4AD1-8D0B-585D07955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1989138"/>
            <a:ext cx="7654925" cy="4525962"/>
          </a:xfrm>
        </p:spPr>
        <p:txBody>
          <a:bodyPr/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Lamb of God,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you take away the sin of the world,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have mercy on us.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400" b="1" dirty="0">
              <a:solidFill>
                <a:srgbClr val="3333FF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Lamb of God,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you take away the sin of the world,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have mercy on us.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400" b="1" dirty="0">
              <a:solidFill>
                <a:srgbClr val="3333FF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Lamb of God,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you take away the sin of the world,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grant us peace.</a:t>
            </a:r>
          </a:p>
          <a:p>
            <a:pPr marL="0" indent="0">
              <a:buFont typeface="Arial" charset="0"/>
              <a:buNone/>
              <a:defRPr/>
            </a:pPr>
            <a:endParaRPr lang="en-GB" sz="20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>
            <a:extLst>
              <a:ext uri="{FF2B5EF4-FFF2-40B4-BE49-F238E27FC236}">
                <a16:creationId xmlns:a16="http://schemas.microsoft.com/office/drawing/2014/main" id="{B73A9B62-3421-4E8C-8E78-463377D1BD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1550" y="2060575"/>
            <a:ext cx="7654925" cy="45370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 b="1" i="1"/>
              <a:t>Giving of Communion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Jesus is the Lamb of God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who takes away the sin of the world.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Blessed are those who are called to his supper.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400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Lord I am not worthy to receive you,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but only say the word,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and I shall be healed.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>
            <a:extLst>
              <a:ext uri="{FF2B5EF4-FFF2-40B4-BE49-F238E27FC236}">
                <a16:creationId xmlns:a16="http://schemas.microsoft.com/office/drawing/2014/main" id="{1678A48A-331D-4328-9BB8-DCDB58D4D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808038"/>
            <a:ext cx="7859713" cy="1066800"/>
          </a:xfrm>
        </p:spPr>
        <p:txBody>
          <a:bodyPr/>
          <a:lstStyle/>
          <a:p>
            <a:pPr algn="l" eaLnBrk="1" hangingPunct="1"/>
            <a:r>
              <a:rPr lang="en-GB" altLang="en-US" sz="1800"/>
              <a:t>O little town of Bethlehem</a:t>
            </a:r>
            <a:br>
              <a:rPr lang="en-GB" altLang="en-US" sz="1800"/>
            </a:br>
            <a:br>
              <a:rPr lang="en-GB" altLang="en-US" sz="1800"/>
            </a:br>
            <a:endParaRPr lang="en-GB" altLang="en-US" sz="1800"/>
          </a:p>
        </p:txBody>
      </p:sp>
      <p:sp>
        <p:nvSpPr>
          <p:cNvPr id="6147" name="Content Placeholder 3">
            <a:extLst>
              <a:ext uri="{FF2B5EF4-FFF2-40B4-BE49-F238E27FC236}">
                <a16:creationId xmlns:a16="http://schemas.microsoft.com/office/drawing/2014/main" id="{EB97DFD6-A638-4222-ADFE-75034CF38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341438"/>
            <a:ext cx="7859713" cy="4525962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O little town of Bethlehem,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How still we see thee lie.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Above thy deep and dreamless sleep,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 silent stars go by.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Yet in thy dark streets shineth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 everlasting light.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 hopes and fears of all the years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Are met in thee tonight.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GB" altLang="en-US" sz="28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36610B8F-C07D-4F9B-9AF3-33CB214527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4213" y="1557338"/>
            <a:ext cx="7704137" cy="6264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800" b="1" i="1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1800" dirty="0">
                <a:latin typeface="+mj-lt"/>
              </a:rPr>
              <a:t>Communion Hymn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8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1800" dirty="0">
                <a:latin typeface="+mj-lt"/>
              </a:rPr>
              <a:t>Away in a manger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8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Away in a manger, no crib for a bed,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The little Lord Jesus lay down His sweet head.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The stars in the bright sky looked down where He lay,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The little Lord Jesus asleep in the hay.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The cattle are lowing, the baby awakes,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But little Lord Jesus, no crying He makes.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I love Thee, Lord Jesus, look down from the sky.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And stay by my side until morning is nigh.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8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8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8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4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4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4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400" dirty="0">
              <a:latin typeface="+mj-l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92C72960-0FDF-4DA5-8914-CBC085A73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1989138"/>
            <a:ext cx="7726363" cy="4525962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Be near me Lord Jesus, I ask thee to stay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Close by me forever and love me I pray.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Bless all the dear children in thy tender care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And fit us for heaven to live with thee there.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</p:txBody>
      </p:sp>
      <p:pic>
        <p:nvPicPr>
          <p:cNvPr id="34819" name="Picture 4" descr="C:\Users\head\AppData\Local\Microsoft\Windows\Temporary Internet Files\Content.IE5\1JFBIS7X\Nativity12[1].jpg">
            <a:extLst>
              <a:ext uri="{FF2B5EF4-FFF2-40B4-BE49-F238E27FC236}">
                <a16:creationId xmlns:a16="http://schemas.microsoft.com/office/drawing/2014/main" id="{328F12A6-CD06-4194-95F4-44DD70A4E2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4219575"/>
            <a:ext cx="2357438" cy="205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>
            <a:extLst>
              <a:ext uri="{FF2B5EF4-FFF2-40B4-BE49-F238E27FC236}">
                <a16:creationId xmlns:a16="http://schemas.microsoft.com/office/drawing/2014/main" id="{0EDD3F6F-B8DF-404C-BF56-74320118C8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42988" y="1844675"/>
            <a:ext cx="7570787" cy="55768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000" b="1" i="1"/>
              <a:t>Prayer after Communion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0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Almighty God,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we thank you for feeding us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with the body and blood of your Son Jesus Christ.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Through him we offer you our souls and bodies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to be a living sacrifice.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Send us out in the power of your Spirit</a:t>
            </a:r>
            <a:endParaRPr lang="en-GB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to live and work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to your praise and glory.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Amen.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1200" b="1" i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000" b="1" i="1"/>
              <a:t>The Blessing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1200" i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A9017940-DFC6-4657-9432-9E360F160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981075"/>
            <a:ext cx="7931150" cy="922338"/>
          </a:xfrm>
        </p:spPr>
        <p:txBody>
          <a:bodyPr/>
          <a:lstStyle/>
          <a:p>
            <a:pPr algn="l" eaLnBrk="1" hangingPunct="1"/>
            <a:r>
              <a:rPr lang="en-GB" altLang="en-US" sz="1800"/>
              <a:t>Hymn</a:t>
            </a:r>
            <a:br>
              <a:rPr lang="en-GB" altLang="en-US" sz="1800"/>
            </a:br>
            <a:r>
              <a:rPr lang="en-GB" altLang="en-US" sz="1800"/>
              <a:t>Rock Around the Shops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F53A52FD-9022-43FA-9477-E0EFBFDA2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0" y="2205038"/>
            <a:ext cx="7931150" cy="4525962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Come on ev’rybody there’s a whole lot of shopping going on!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Gotta get a movin’ there’s some picking and a choosing to be done!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We’re going crazy!  We can’t be lazy!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It’s only days we have left…. the rush has begun.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5C7024B8-86C0-4647-8236-EB7207478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188" y="2133600"/>
            <a:ext cx="8013700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Come on ev’rybody there’s a whole lot of shopping going on!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Gotta get a movin’ there’s some picking and a choosing to be done!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They’ve got the sizes at lovely prices,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I’m gonna buy these today, or they will be gone.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D7D9004B-C239-4B2D-8522-7B45D3AAE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2060575"/>
            <a:ext cx="7654925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Can’t afford to stop,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Got to pop into a shop before they close.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I’m rocking round the shops ‘til I drop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And it’s time to go home.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D78D26A8-08A7-4A87-8735-694F8D02D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3" y="2332038"/>
            <a:ext cx="7869237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Come on ev’rybody there’s a whole lot of shopping going on!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Gotta get a movin’ there’s some picking and a choosing to be done!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I’ve got a bargain for Uncle Marvin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We’ll have a laugh when we see him trying it on.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4678C3CA-009E-4258-88A5-17F0763C2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2060575"/>
            <a:ext cx="7921625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Come on ev’rybody there’s a whole lot of shopping going on!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Gotta get a movin’ there’s some picking and a choosing to be done!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I bought some chocolates with lovely soft bits.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There was a box full but now the top layer’s gone!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B8A56B0F-CCF6-49EA-B411-152D6F909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2301875"/>
            <a:ext cx="7869237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Can’t afford to stop,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Got to pop into a shop before they close.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I’m rocking round the shops ‘til I drop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And it’s time to go home.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0CE2E50A-D2DE-4B4C-A66E-358A34D27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2060575"/>
            <a:ext cx="7870825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Come on ev’rybody there’s a whole lot of shopping going on!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Gotta get a movin’ there’s some picking and a choosing to be done!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I’ve found a record for Aunty Ethel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She’s rather deaf, but she’ll still be jiving along!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AA942472-6165-4E6D-B801-AF2DE041A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0" y="1052513"/>
            <a:ext cx="7870825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O morning stars together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Proclaim the holy birth.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And praises sing to God the King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And peace to men on earth.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For Christ is born of Mary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And gathered all above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While mortals sleep, the angels keep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Their watch of wondering love.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GB" altLang="en-US" sz="28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F7B65857-0A29-447A-9822-7D9648067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3" y="1557338"/>
            <a:ext cx="8013700" cy="6048375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i="1">
                <a:solidFill>
                  <a:srgbClr val="3333FF"/>
                </a:solidFill>
              </a:rPr>
              <a:t>Instrumental chorus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200" i="1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Come on ev’rybody there’s a whole lot of shopping going on!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Gotta get a movin’ there’s some picking and a choosing to be done!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We’re going crazy!  We can’t be lazy!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It’s only days we have left… the rush has begun.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i="1">
                <a:solidFill>
                  <a:srgbClr val="3333FF"/>
                </a:solidFill>
              </a:rPr>
              <a:t>(repeat the last two lines).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7F42CD49-E7CE-4B15-9CB3-4DA5653FEF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1550" y="1773238"/>
            <a:ext cx="7797800" cy="2952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GB" altLang="en-US" sz="2400" b="1" i="1">
                <a:solidFill>
                  <a:srgbClr val="000000"/>
                </a:solidFill>
              </a:rPr>
              <a:t>The Dismissal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800">
                <a:solidFill>
                  <a:srgbClr val="000000"/>
                </a:solidFill>
              </a:rPr>
              <a:t>Go in the peace of Christ.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4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3333FF"/>
                </a:solidFill>
              </a:rPr>
              <a:t>Thanks be to God.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458386C9-9F71-468B-866E-94B99257B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908050"/>
            <a:ext cx="8229600" cy="1143000"/>
          </a:xfrm>
        </p:spPr>
        <p:txBody>
          <a:bodyPr/>
          <a:lstStyle/>
          <a:p>
            <a:r>
              <a:rPr lang="en-GB" altLang="en-US"/>
              <a:t>Christmas Eucharist</a:t>
            </a:r>
          </a:p>
        </p:txBody>
      </p:sp>
      <p:sp>
        <p:nvSpPr>
          <p:cNvPr id="46083" name="Content Placeholder 3">
            <a:extLst>
              <a:ext uri="{FF2B5EF4-FFF2-40B4-BE49-F238E27FC236}">
                <a16:creationId xmlns:a16="http://schemas.microsoft.com/office/drawing/2014/main" id="{1B9BBDF6-4641-4D20-AC84-50765A65A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63" y="2332038"/>
            <a:ext cx="8229600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altLang="en-US"/>
          </a:p>
          <a:p>
            <a:pPr marL="0" indent="0">
              <a:buFont typeface="Arial" panose="020B0604020202020204" pitchFamily="34" charset="0"/>
              <a:buNone/>
            </a:pPr>
            <a:endParaRPr lang="en-GB" altLang="en-US"/>
          </a:p>
          <a:p>
            <a:pPr marL="0" indent="0">
              <a:buFont typeface="Arial" panose="020B0604020202020204" pitchFamily="34" charset="0"/>
              <a:buNone/>
            </a:pPr>
            <a:endParaRPr lang="en-GB" altLang="en-US"/>
          </a:p>
          <a:p>
            <a:pPr marL="0" indent="0">
              <a:buFont typeface="Arial" panose="020B0604020202020204" pitchFamily="34" charset="0"/>
              <a:buNone/>
            </a:pPr>
            <a:endParaRPr lang="en-GB" altLang="en-US"/>
          </a:p>
          <a:p>
            <a:pPr marL="0" indent="0">
              <a:buFont typeface="Arial" panose="020B0604020202020204" pitchFamily="34" charset="0"/>
              <a:buNone/>
            </a:pPr>
            <a:endParaRPr lang="en-GB" altLang="en-US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altLang="en-US"/>
              <a:t>The staff, Governors and children of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altLang="en-US"/>
              <a:t>St Mary’s wish you all a very merry Christmas.</a:t>
            </a:r>
          </a:p>
        </p:txBody>
      </p:sp>
      <p:pic>
        <p:nvPicPr>
          <p:cNvPr id="46084" name="Picture 5" descr="C:\Users\head\AppData\Local\Microsoft\Windows\Temporary Internet Files\Content.IE5\HKD8N9GJ\gi01a201312231800[1].png">
            <a:extLst>
              <a:ext uri="{FF2B5EF4-FFF2-40B4-BE49-F238E27FC236}">
                <a16:creationId xmlns:a16="http://schemas.microsoft.com/office/drawing/2014/main" id="{F295A85D-1CED-4F6F-BA73-A4BB8A473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700" y="2332038"/>
            <a:ext cx="3565525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55FDD24F-71CE-4B9D-9168-6C84BF7C9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7107" name="Content Placeholder 2">
            <a:extLst>
              <a:ext uri="{FF2B5EF4-FFF2-40B4-BE49-F238E27FC236}">
                <a16:creationId xmlns:a16="http://schemas.microsoft.com/office/drawing/2014/main" id="{1AC11B81-3B2F-4FD7-ACB8-144287B47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1600200"/>
            <a:ext cx="7859712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600"/>
              <a:t>The Gift© 1994 Out of the Ark Music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600"/>
              <a:t>Mark and Helen Johnson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60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600"/>
              <a:t>O Little Town of Bethlehem – traditional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600"/>
              <a:t>Away in a Manger – traditional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600"/>
              <a:t>Unto us a Child is born – traditional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60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600"/>
              <a:t>Rock around the shops © 1994 Out of the Ark Music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600"/>
              <a:t>Mark and Helen Johnson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60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600"/>
              <a:t>Graham Kendrick</a:t>
            </a:r>
            <a:br>
              <a:rPr lang="en-GB" altLang="en-US" sz="1600"/>
            </a:br>
            <a:r>
              <a:rPr lang="en-GB" altLang="en-US" sz="1600"/>
              <a:t>Copyright © 1988 Make Way Music,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6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B6888B50-53E2-471C-9647-BEBF1C825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0F8959B9-872F-430D-BC92-8CD744825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/>
          </a:p>
        </p:txBody>
      </p:sp>
      <p:pic>
        <p:nvPicPr>
          <p:cNvPr id="48132" name="Picture 3">
            <a:extLst>
              <a:ext uri="{FF2B5EF4-FFF2-40B4-BE49-F238E27FC236}">
                <a16:creationId xmlns:a16="http://schemas.microsoft.com/office/drawing/2014/main" id="{24776444-3677-4F8F-9E24-680B3666C9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692150"/>
            <a:ext cx="7056438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C65CA494-6F08-46A9-A168-6C6949F4D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9155" name="Content Placeholder 2">
            <a:extLst>
              <a:ext uri="{FF2B5EF4-FFF2-40B4-BE49-F238E27FC236}">
                <a16:creationId xmlns:a16="http://schemas.microsoft.com/office/drawing/2014/main" id="{83CB77F2-9227-4F1B-B0C1-0501E4A1B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>
            <a:extLst>
              <a:ext uri="{FF2B5EF4-FFF2-40B4-BE49-F238E27FC236}">
                <a16:creationId xmlns:a16="http://schemas.microsoft.com/office/drawing/2014/main" id="{DD8597E1-A82C-4927-BF2F-E35439816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0" y="1196975"/>
            <a:ext cx="7724775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How silently, how silently,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 wondrous gift is given!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So God imparts to human hearts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 blessings of his heaven.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No ear may hear his coming,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But in this world of sin,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Where meek souls will receive him, still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 dear Christ enters in.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GB" altLang="en-US" sz="28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id="{9A3027C3-B258-4C4A-9D22-0AE263226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1341438"/>
            <a:ext cx="7724775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O holy child of Bethlehem,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Descend to us, we pray;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cast out our sin, and enter in,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be born in us today.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We hear the Christmas angels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 great glad tidings tell: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O come to us, abide with us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our Lord Emmanuel.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GB" altLang="en-US" sz="28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">
            <a:extLst>
              <a:ext uri="{FF2B5EF4-FFF2-40B4-BE49-F238E27FC236}">
                <a16:creationId xmlns:a16="http://schemas.microsoft.com/office/drawing/2014/main" id="{B0D7469F-FC23-4375-B9B2-10689B15AD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1550" y="1484313"/>
            <a:ext cx="7715250" cy="6048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GB" altLang="en-US" sz="2400" b="1" i="1" dirty="0">
                <a:solidFill>
                  <a:prstClr val="black"/>
                </a:solidFill>
              </a:rPr>
              <a:t>Greeting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1200" b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  <a:latin typeface="Wingdings" pitchFamily="2" charset="2"/>
              </a:rPr>
              <a:t>X </a:t>
            </a:r>
            <a:r>
              <a:rPr lang="en-US" altLang="en-US" sz="2400" dirty="0">
                <a:solidFill>
                  <a:prstClr val="black"/>
                </a:solidFill>
              </a:rPr>
              <a:t>In the name of the Father,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</a:rPr>
              <a:t>and of the Son,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</a:rPr>
              <a:t>and of the Holy Spirit.  </a:t>
            </a:r>
            <a:r>
              <a:rPr lang="en-US" altLang="en-US" sz="2400" b="1" dirty="0">
                <a:solidFill>
                  <a:srgbClr val="3333FF"/>
                </a:solidFill>
              </a:rPr>
              <a:t>Amen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1400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</a:rPr>
              <a:t>The Lord be with you</a:t>
            </a:r>
            <a:endParaRPr lang="en-US" altLang="en-US" sz="2400" b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And also with you.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GB" altLang="en-US" sz="1400" b="1" i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GB" altLang="en-US" sz="2400" b="1" i="1" dirty="0">
                <a:solidFill>
                  <a:prstClr val="black"/>
                </a:solidFill>
              </a:rPr>
              <a:t>Saying Sorry (Confession)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GB" altLang="en-US" sz="1200" b="1" i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</a:rPr>
              <a:t>Lord Jesus you are the light shining in the dark places of the world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</a:rPr>
              <a:t>Lord have mercy</a:t>
            </a:r>
            <a:endParaRPr lang="en-US" altLang="en-US" sz="2400" b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Lord have mercy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1400" dirty="0">
              <a:solidFill>
                <a:srgbClr val="3333FF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2400" dirty="0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0CB1EBD9-9E2F-4338-8AB3-F12AC569B9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650" y="1530350"/>
            <a:ext cx="7797800" cy="5327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</a:rPr>
              <a:t>Lord Jesus you are the star that leads us into life in its fullness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</a:rPr>
              <a:t>Christ have mercy</a:t>
            </a:r>
            <a:endParaRPr lang="en-GB" altLang="en-US" sz="2400" b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Christ have mercy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en-US" altLang="en-US" sz="24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Lord Jesus you come among us to show us how to live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Lord have mercy </a:t>
            </a:r>
            <a:endParaRPr lang="en-US" altLang="en-US" sz="24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Lord have mercy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en-US" altLang="en-US" sz="2400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May Almighty God have mercy on us,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forgive us our sins,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and bring us to everlasting life.</a:t>
            </a:r>
            <a:endParaRPr lang="en-GB" altLang="en-US" sz="24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Amen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sz="1200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A0CE88A9-34B3-42DE-833D-C5EAFB1873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650" y="1125538"/>
            <a:ext cx="8137525" cy="6264275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GB" altLang="en-US" sz="1600" b="1" i="1" dirty="0">
                <a:solidFill>
                  <a:prstClr val="black"/>
                </a:solidFill>
              </a:rPr>
              <a:t>The Gloria - Anderson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GB" altLang="en-US" sz="1600" i="1" dirty="0">
                <a:solidFill>
                  <a:prstClr val="black"/>
                </a:solidFill>
              </a:rPr>
              <a:t>Response: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en-GB" altLang="en-US" sz="1600" i="1" dirty="0">
              <a:solidFill>
                <a:prstClr val="black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Gloria, </a:t>
            </a:r>
            <a:r>
              <a:rPr lang="en-US" altLang="en-US" sz="2000" b="1" dirty="0" err="1">
                <a:solidFill>
                  <a:srgbClr val="3333FF"/>
                </a:solidFill>
              </a:rPr>
              <a:t>gloria</a:t>
            </a:r>
            <a:r>
              <a:rPr lang="en-US" altLang="en-US" sz="2000" b="1" dirty="0">
                <a:solidFill>
                  <a:srgbClr val="3333FF"/>
                </a:solidFill>
              </a:rPr>
              <a:t>, in </a:t>
            </a:r>
            <a:r>
              <a:rPr lang="en-US" altLang="en-US" sz="2000" b="1" dirty="0" err="1">
                <a:solidFill>
                  <a:srgbClr val="3333FF"/>
                </a:solidFill>
              </a:rPr>
              <a:t>excelsis</a:t>
            </a:r>
            <a:r>
              <a:rPr lang="en-US" altLang="en-US" sz="2000" b="1" dirty="0">
                <a:solidFill>
                  <a:srgbClr val="3333FF"/>
                </a:solidFill>
              </a:rPr>
              <a:t> </a:t>
            </a:r>
            <a:r>
              <a:rPr lang="en-US" altLang="en-US" sz="2000" b="1" dirty="0" err="1">
                <a:solidFill>
                  <a:srgbClr val="3333FF"/>
                </a:solidFill>
              </a:rPr>
              <a:t>Deo</a:t>
            </a:r>
            <a:r>
              <a:rPr lang="en-US" altLang="en-US" sz="2000" b="1" dirty="0">
                <a:solidFill>
                  <a:srgbClr val="3333FF"/>
                </a:solidFill>
              </a:rPr>
              <a:t>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Gloria, </a:t>
            </a:r>
            <a:r>
              <a:rPr lang="en-US" altLang="en-US" sz="2000" b="1" dirty="0" err="1">
                <a:solidFill>
                  <a:srgbClr val="3333FF"/>
                </a:solidFill>
              </a:rPr>
              <a:t>gloria</a:t>
            </a:r>
            <a:r>
              <a:rPr lang="en-US" altLang="en-US" sz="2000" b="1" dirty="0">
                <a:solidFill>
                  <a:srgbClr val="3333FF"/>
                </a:solidFill>
              </a:rPr>
              <a:t>, in </a:t>
            </a:r>
            <a:r>
              <a:rPr lang="en-US" altLang="en-US" sz="2000" b="1" dirty="0" err="1">
                <a:solidFill>
                  <a:srgbClr val="3333FF"/>
                </a:solidFill>
              </a:rPr>
              <a:t>excelsis</a:t>
            </a:r>
            <a:r>
              <a:rPr lang="en-US" altLang="en-US" sz="2000" b="1" dirty="0">
                <a:solidFill>
                  <a:srgbClr val="3333FF"/>
                </a:solidFill>
              </a:rPr>
              <a:t> </a:t>
            </a:r>
            <a:r>
              <a:rPr lang="en-US" altLang="en-US" sz="2000" b="1" dirty="0" err="1">
                <a:solidFill>
                  <a:srgbClr val="3333FF"/>
                </a:solidFill>
              </a:rPr>
              <a:t>Deo</a:t>
            </a:r>
            <a:r>
              <a:rPr lang="en-US" altLang="en-US" sz="2000" b="1" dirty="0">
                <a:solidFill>
                  <a:srgbClr val="3333FF"/>
                </a:solidFill>
              </a:rPr>
              <a:t>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en-GB" altLang="en-US" sz="2000" b="1" dirty="0">
              <a:solidFill>
                <a:srgbClr val="3333FF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Lord God, heavenly King, peace you bring to us;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We worship you, we give you thanks,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we sing our song of praise</a:t>
            </a:r>
            <a:r>
              <a:rPr lang="en-US" altLang="en-US" sz="2000" b="1" dirty="0">
                <a:solidFill>
                  <a:prstClr val="black"/>
                </a:solidFill>
              </a:rPr>
              <a:t> </a:t>
            </a:r>
            <a:r>
              <a:rPr lang="en-US" altLang="en-US" sz="2000" b="1" i="1" dirty="0">
                <a:solidFill>
                  <a:prstClr val="black"/>
                </a:solidFill>
              </a:rPr>
              <a:t>R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en-US" altLang="en-US" sz="2000" b="1" i="1" dirty="0">
              <a:solidFill>
                <a:prstClr val="black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Jesus, </a:t>
            </a:r>
            <a:r>
              <a:rPr lang="en-US" altLang="en-US" sz="2000" b="1" dirty="0" err="1">
                <a:solidFill>
                  <a:srgbClr val="3333FF"/>
                </a:solidFill>
              </a:rPr>
              <a:t>Saviour</a:t>
            </a:r>
            <a:r>
              <a:rPr lang="en-US" altLang="en-US" sz="2000" b="1" dirty="0">
                <a:solidFill>
                  <a:srgbClr val="3333FF"/>
                </a:solidFill>
              </a:rPr>
              <a:t> of all, Lord, God, Lamb of God,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You take away our sins, O Lord, have mercy on us all.</a:t>
            </a:r>
            <a:r>
              <a:rPr lang="en-US" altLang="en-US" sz="2000" b="1" dirty="0">
                <a:solidFill>
                  <a:prstClr val="black"/>
                </a:solidFill>
              </a:rPr>
              <a:t> </a:t>
            </a:r>
            <a:r>
              <a:rPr lang="en-US" altLang="en-US" sz="2000" b="1" i="1" dirty="0">
                <a:solidFill>
                  <a:prstClr val="black"/>
                </a:solidFill>
              </a:rPr>
              <a:t>R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en-US" altLang="en-US" sz="2000" b="1" i="1" dirty="0">
              <a:solidFill>
                <a:prstClr val="black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At the Father’s right hand, Lord receive our prayer,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For you alone are the Holy One, and you alone are Lord.</a:t>
            </a:r>
            <a:r>
              <a:rPr lang="en-US" altLang="en-US" sz="2000" b="1" dirty="0">
                <a:solidFill>
                  <a:prstClr val="black"/>
                </a:solidFill>
              </a:rPr>
              <a:t>  </a:t>
            </a:r>
            <a:r>
              <a:rPr lang="en-US" altLang="en-US" sz="2000" b="1" i="1" dirty="0">
                <a:solidFill>
                  <a:prstClr val="black"/>
                </a:solidFill>
              </a:rPr>
              <a:t>R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en-US" altLang="en-US" sz="2000" b="1" i="1" dirty="0">
              <a:solidFill>
                <a:prstClr val="black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Glory, Father and Son, glory, Holy Spirit,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To you we raise our hands up high, we glorify your name.</a:t>
            </a:r>
            <a:r>
              <a:rPr lang="en-US" altLang="en-US" sz="2000" b="1" dirty="0">
                <a:solidFill>
                  <a:prstClr val="black"/>
                </a:solidFill>
              </a:rPr>
              <a:t> </a:t>
            </a:r>
            <a:r>
              <a:rPr lang="en-US" altLang="en-US" sz="2000" b="1" i="1" dirty="0">
                <a:solidFill>
                  <a:prstClr val="black"/>
                </a:solidFill>
              </a:rPr>
              <a:t>R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000" b="1" i="1" dirty="0"/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5527</TotalTime>
  <Words>2506</Words>
  <Application>Microsoft Office PowerPoint</Application>
  <PresentationFormat>On-screen Show (4:3)</PresentationFormat>
  <Paragraphs>433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Arial</vt:lpstr>
      <vt:lpstr>Calibri</vt:lpstr>
      <vt:lpstr>Wingdings</vt:lpstr>
      <vt:lpstr>Office Theme</vt:lpstr>
      <vt:lpstr>Christmas Eucharist 2025</vt:lpstr>
      <vt:lpstr>PowerPoint Presentation</vt:lpstr>
      <vt:lpstr>O little town of Bethlehem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Offertory Hymn The Gift  © 1994 Out of the Ark Music.  Mark &amp; Helen Johnson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Hymn Rock Around the Shops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Christmas Eucharist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</dc:creator>
  <cp:lastModifiedBy>fhancock@SMPDOMAIN.local</cp:lastModifiedBy>
  <cp:revision>264</cp:revision>
  <cp:lastPrinted>2025-12-15T09:50:54Z</cp:lastPrinted>
  <dcterms:created xsi:type="dcterms:W3CDTF">2005-09-27T20:16:39Z</dcterms:created>
  <dcterms:modified xsi:type="dcterms:W3CDTF">2026-01-13T11:52:49Z</dcterms:modified>
</cp:coreProperties>
</file>