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2" r:id="rId3"/>
    <p:sldMasterId id="2147483694" r:id="rId4"/>
  </p:sldMasterIdLst>
  <p:sldIdLst>
    <p:sldId id="256" r:id="rId5"/>
    <p:sldId id="262" r:id="rId6"/>
    <p:sldId id="257" r:id="rId7"/>
    <p:sldId id="258" r:id="rId8"/>
    <p:sldId id="260" r:id="rId9"/>
    <p:sldId id="261" r:id="rId10"/>
    <p:sldId id="263" r:id="rId11"/>
    <p:sldId id="259" r:id="rId12"/>
    <p:sldId id="264" r:id="rId13"/>
    <p:sldId id="266" r:id="rId14"/>
    <p:sldId id="274" r:id="rId15"/>
    <p:sldId id="267" r:id="rId16"/>
    <p:sldId id="270" r:id="rId17"/>
    <p:sldId id="271" r:id="rId18"/>
    <p:sldId id="275" r:id="rId19"/>
    <p:sldId id="276" r:id="rId20"/>
    <p:sldId id="277" r:id="rId21"/>
    <p:sldId id="287" r:id="rId22"/>
    <p:sldId id="288" r:id="rId23"/>
    <p:sldId id="289" r:id="rId24"/>
    <p:sldId id="290" r:id="rId25"/>
    <p:sldId id="291" r:id="rId26"/>
    <p:sldId id="292" r:id="rId27"/>
    <p:sldId id="293" r:id="rId28"/>
    <p:sldId id="294" r:id="rId29"/>
    <p:sldId id="295" r:id="rId30"/>
    <p:sldId id="296" r:id="rId31"/>
    <p:sldId id="268" r:id="rId32"/>
    <p:sldId id="269" r:id="rId33"/>
    <p:sldId id="297" r:id="rId34"/>
    <p:sldId id="298" r:id="rId35"/>
    <p:sldId id="299" r:id="rId36"/>
    <p:sldId id="300" r:id="rId37"/>
    <p:sldId id="301" r:id="rId38"/>
    <p:sldId id="302" r:id="rId39"/>
    <p:sldId id="303" r:id="rId40"/>
    <p:sldId id="304" r:id="rId41"/>
    <p:sldId id="278" r:id="rId42"/>
    <p:sldId id="279" r:id="rId43"/>
    <p:sldId id="280" r:id="rId44"/>
    <p:sldId id="281" r:id="rId45"/>
    <p:sldId id="282" r:id="rId46"/>
    <p:sldId id="283" r:id="rId47"/>
    <p:sldId id="284" r:id="rId48"/>
    <p:sldId id="286" r:id="rId49"/>
    <p:sldId id="305" r:id="rId50"/>
    <p:sldId id="307" r:id="rId51"/>
    <p:sldId id="306" r:id="rId52"/>
    <p:sldId id="308" r:id="rId53"/>
    <p:sldId id="309" r:id="rId54"/>
    <p:sldId id="272" r:id="rId55"/>
    <p:sldId id="273"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F09A8A-05E0-46CF-9203-D66105941585}" v="32" dt="2022-07-20T20:29:23.4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8" autoAdjust="0"/>
    <p:restoredTop sz="94660"/>
  </p:normalViewPr>
  <p:slideViewPr>
    <p:cSldViewPr snapToGrid="0">
      <p:cViewPr varScale="1">
        <p:scale>
          <a:sx n="64" d="100"/>
          <a:sy n="64" d="100"/>
        </p:scale>
        <p:origin x="86" y="45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61"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otte Martin-Wells" userId="995de65e28de412b" providerId="LiveId" clId="{84F09A8A-05E0-46CF-9203-D66105941585}"/>
    <pc:docChg chg="custSel addSld delSld modSld sldOrd">
      <pc:chgData name="Charlotte Martin-Wells" userId="995de65e28de412b" providerId="LiveId" clId="{84F09A8A-05E0-46CF-9203-D66105941585}" dt="2022-07-20T20:29:28.206" v="1261" actId="20577"/>
      <pc:docMkLst>
        <pc:docMk/>
      </pc:docMkLst>
      <pc:sldChg chg="modSp mod">
        <pc:chgData name="Charlotte Martin-Wells" userId="995de65e28de412b" providerId="LiveId" clId="{84F09A8A-05E0-46CF-9203-D66105941585}" dt="2022-07-20T20:28:37.522" v="1250" actId="14100"/>
        <pc:sldMkLst>
          <pc:docMk/>
          <pc:sldMk cId="1699995630" sldId="256"/>
        </pc:sldMkLst>
        <pc:spChg chg="mod">
          <ac:chgData name="Charlotte Martin-Wells" userId="995de65e28de412b" providerId="LiveId" clId="{84F09A8A-05E0-46CF-9203-D66105941585}" dt="2022-07-20T20:28:25.937" v="1246" actId="1076"/>
          <ac:spMkLst>
            <pc:docMk/>
            <pc:sldMk cId="1699995630" sldId="256"/>
            <ac:spMk id="2" creationId="{EC3F49C4-4204-E7EA-464F-34F265C24B1F}"/>
          </ac:spMkLst>
        </pc:spChg>
        <pc:spChg chg="mod">
          <ac:chgData name="Charlotte Martin-Wells" userId="995de65e28de412b" providerId="LiveId" clId="{84F09A8A-05E0-46CF-9203-D66105941585}" dt="2022-07-20T20:28:37.522" v="1250" actId="14100"/>
          <ac:spMkLst>
            <pc:docMk/>
            <pc:sldMk cId="1699995630" sldId="256"/>
            <ac:spMk id="3" creationId="{566D2BCF-2A26-B24D-D58C-B5FEAFBDBA33}"/>
          </ac:spMkLst>
        </pc:spChg>
      </pc:sldChg>
      <pc:sldChg chg="ord">
        <pc:chgData name="Charlotte Martin-Wells" userId="995de65e28de412b" providerId="LiveId" clId="{84F09A8A-05E0-46CF-9203-D66105941585}" dt="2022-07-20T19:34:37.317" v="1"/>
        <pc:sldMkLst>
          <pc:docMk/>
          <pc:sldMk cId="3522618932" sldId="258"/>
        </pc:sldMkLst>
      </pc:sldChg>
      <pc:sldChg chg="addSp modSp">
        <pc:chgData name="Charlotte Martin-Wells" userId="995de65e28de412b" providerId="LiveId" clId="{84F09A8A-05E0-46CF-9203-D66105941585}" dt="2022-07-20T19:46:56.702" v="325" actId="14100"/>
        <pc:sldMkLst>
          <pc:docMk/>
          <pc:sldMk cId="3163681865" sldId="261"/>
        </pc:sldMkLst>
        <pc:picChg chg="add mod">
          <ac:chgData name="Charlotte Martin-Wells" userId="995de65e28de412b" providerId="LiveId" clId="{84F09A8A-05E0-46CF-9203-D66105941585}" dt="2022-07-20T19:46:56.702" v="325" actId="14100"/>
          <ac:picMkLst>
            <pc:docMk/>
            <pc:sldMk cId="3163681865" sldId="261"/>
            <ac:picMk id="6" creationId="{ED0D62F1-6B9E-289E-3DB9-533EF014C33D}"/>
          </ac:picMkLst>
        </pc:picChg>
      </pc:sldChg>
      <pc:sldChg chg="addSp modSp mod">
        <pc:chgData name="Charlotte Martin-Wells" userId="995de65e28de412b" providerId="LiveId" clId="{84F09A8A-05E0-46CF-9203-D66105941585}" dt="2022-07-20T19:46:45.857" v="322" actId="14100"/>
        <pc:sldMkLst>
          <pc:docMk/>
          <pc:sldMk cId="3026467768" sldId="262"/>
        </pc:sldMkLst>
        <pc:spChg chg="mod">
          <ac:chgData name="Charlotte Martin-Wells" userId="995de65e28de412b" providerId="LiveId" clId="{84F09A8A-05E0-46CF-9203-D66105941585}" dt="2022-07-20T19:37:44.685" v="21" actId="1076"/>
          <ac:spMkLst>
            <pc:docMk/>
            <pc:sldMk cId="3026467768" sldId="262"/>
            <ac:spMk id="4" creationId="{0BAFB81C-C19E-9461-907D-BE3EC7B3BAFB}"/>
          </ac:spMkLst>
        </pc:spChg>
        <pc:spChg chg="mod">
          <ac:chgData name="Charlotte Martin-Wells" userId="995de65e28de412b" providerId="LiveId" clId="{84F09A8A-05E0-46CF-9203-D66105941585}" dt="2022-07-20T19:38:56.128" v="38" actId="1076"/>
          <ac:spMkLst>
            <pc:docMk/>
            <pc:sldMk cId="3026467768" sldId="262"/>
            <ac:spMk id="6" creationId="{4E218DFA-0031-670F-934A-6FAAA580C169}"/>
          </ac:spMkLst>
        </pc:spChg>
        <pc:spChg chg="add mod">
          <ac:chgData name="Charlotte Martin-Wells" userId="995de65e28de412b" providerId="LiveId" clId="{84F09A8A-05E0-46CF-9203-D66105941585}" dt="2022-07-20T19:39:54.703" v="52" actId="1076"/>
          <ac:spMkLst>
            <pc:docMk/>
            <pc:sldMk cId="3026467768" sldId="262"/>
            <ac:spMk id="10" creationId="{9FC4F3F3-20DE-130B-D6B9-30FB83A45E9B}"/>
          </ac:spMkLst>
        </pc:spChg>
        <pc:spChg chg="add mod">
          <ac:chgData name="Charlotte Martin-Wells" userId="995de65e28de412b" providerId="LiveId" clId="{84F09A8A-05E0-46CF-9203-D66105941585}" dt="2022-07-20T19:39:44.046" v="50" actId="20577"/>
          <ac:spMkLst>
            <pc:docMk/>
            <pc:sldMk cId="3026467768" sldId="262"/>
            <ac:spMk id="12" creationId="{4EE917B0-2848-D982-BC01-8A759E99B1C7}"/>
          </ac:spMkLst>
        </pc:spChg>
        <pc:picChg chg="mod">
          <ac:chgData name="Charlotte Martin-Wells" userId="995de65e28de412b" providerId="LiveId" clId="{84F09A8A-05E0-46CF-9203-D66105941585}" dt="2022-07-20T19:38:29.195" v="28" actId="1076"/>
          <ac:picMkLst>
            <pc:docMk/>
            <pc:sldMk cId="3026467768" sldId="262"/>
            <ac:picMk id="7" creationId="{4474ACA5-EEB2-1BAA-1244-253670ADC48A}"/>
          </ac:picMkLst>
        </pc:picChg>
        <pc:picChg chg="mod">
          <ac:chgData name="Charlotte Martin-Wells" userId="995de65e28de412b" providerId="LiveId" clId="{84F09A8A-05E0-46CF-9203-D66105941585}" dt="2022-07-20T19:39:50.846" v="51" actId="1076"/>
          <ac:picMkLst>
            <pc:docMk/>
            <pc:sldMk cId="3026467768" sldId="262"/>
            <ac:picMk id="2050" creationId="{599C9C96-3202-B75C-9D98-25303868F7BA}"/>
          </ac:picMkLst>
        </pc:picChg>
        <pc:picChg chg="add mod">
          <ac:chgData name="Charlotte Martin-Wells" userId="995de65e28de412b" providerId="LiveId" clId="{84F09A8A-05E0-46CF-9203-D66105941585}" dt="2022-07-20T19:46:45.857" v="322" actId="14100"/>
          <ac:picMkLst>
            <pc:docMk/>
            <pc:sldMk cId="3026467768" sldId="262"/>
            <ac:picMk id="2052" creationId="{E7583322-B52A-603F-F447-03AA7CCE34D7}"/>
          </ac:picMkLst>
        </pc:picChg>
      </pc:sldChg>
      <pc:sldChg chg="addSp delSp modSp new mod">
        <pc:chgData name="Charlotte Martin-Wells" userId="995de65e28de412b" providerId="LiveId" clId="{84F09A8A-05E0-46CF-9203-D66105941585}" dt="2022-07-20T19:40:51.615" v="57" actId="14100"/>
        <pc:sldMkLst>
          <pc:docMk/>
          <pc:sldMk cId="1570560215" sldId="263"/>
        </pc:sldMkLst>
        <pc:spChg chg="add del">
          <ac:chgData name="Charlotte Martin-Wells" userId="995de65e28de412b" providerId="LiveId" clId="{84F09A8A-05E0-46CF-9203-D66105941585}" dt="2022-07-20T19:36:06.307" v="7"/>
          <ac:spMkLst>
            <pc:docMk/>
            <pc:sldMk cId="1570560215" sldId="263"/>
            <ac:spMk id="2" creationId="{40669554-92CF-8ACA-9240-896AC23A7164}"/>
          </ac:spMkLst>
        </pc:spChg>
        <pc:spChg chg="add mod">
          <ac:chgData name="Charlotte Martin-Wells" userId="995de65e28de412b" providerId="LiveId" clId="{84F09A8A-05E0-46CF-9203-D66105941585}" dt="2022-07-20T19:40:51.615" v="57" actId="14100"/>
          <ac:spMkLst>
            <pc:docMk/>
            <pc:sldMk cId="1570560215" sldId="263"/>
            <ac:spMk id="5" creationId="{9A4E80A0-5C51-9BD2-2C25-E443C53DFE7F}"/>
          </ac:spMkLst>
        </pc:spChg>
        <pc:picChg chg="add mod">
          <ac:chgData name="Charlotte Martin-Wells" userId="995de65e28de412b" providerId="LiveId" clId="{84F09A8A-05E0-46CF-9203-D66105941585}" dt="2022-07-20T19:35:50.478" v="5" actId="1076"/>
          <ac:picMkLst>
            <pc:docMk/>
            <pc:sldMk cId="1570560215" sldId="263"/>
            <ac:picMk id="3074" creationId="{CA6434D6-8DA4-9298-32CC-0238469063FD}"/>
          </ac:picMkLst>
        </pc:picChg>
      </pc:sldChg>
      <pc:sldChg chg="addSp modSp new mod">
        <pc:chgData name="Charlotte Martin-Wells" userId="995de65e28de412b" providerId="LiveId" clId="{84F09A8A-05E0-46CF-9203-D66105941585}" dt="2022-07-20T19:47:15.248" v="329" actId="1076"/>
        <pc:sldMkLst>
          <pc:docMk/>
          <pc:sldMk cId="3431756282" sldId="264"/>
        </pc:sldMkLst>
        <pc:spChg chg="add mod">
          <ac:chgData name="Charlotte Martin-Wells" userId="995de65e28de412b" providerId="LiveId" clId="{84F09A8A-05E0-46CF-9203-D66105941585}" dt="2022-07-20T19:47:15.248" v="329" actId="1076"/>
          <ac:spMkLst>
            <pc:docMk/>
            <pc:sldMk cId="3431756282" sldId="264"/>
            <ac:spMk id="4" creationId="{3ED7480D-F5E9-6BC4-FEC3-A3E5041EFB78}"/>
          </ac:spMkLst>
        </pc:spChg>
        <pc:picChg chg="add mod modCrop">
          <ac:chgData name="Charlotte Martin-Wells" userId="995de65e28de412b" providerId="LiveId" clId="{84F09A8A-05E0-46CF-9203-D66105941585}" dt="2022-07-20T19:44:12.310" v="63" actId="14100"/>
          <ac:picMkLst>
            <pc:docMk/>
            <pc:sldMk cId="3431756282" sldId="264"/>
            <ac:picMk id="3" creationId="{66213812-BCE9-1989-F15D-052BC1F35EB2}"/>
          </ac:picMkLst>
        </pc:picChg>
        <pc:picChg chg="add mod">
          <ac:chgData name="Charlotte Martin-Wells" userId="995de65e28de412b" providerId="LiveId" clId="{84F09A8A-05E0-46CF-9203-D66105941585}" dt="2022-07-20T19:47:09.855" v="328" actId="14100"/>
          <ac:picMkLst>
            <pc:docMk/>
            <pc:sldMk cId="3431756282" sldId="264"/>
            <ac:picMk id="5" creationId="{1D3D7AE5-1874-8EAF-C778-D35F593F93EE}"/>
          </ac:picMkLst>
        </pc:picChg>
      </pc:sldChg>
      <pc:sldChg chg="new del">
        <pc:chgData name="Charlotte Martin-Wells" userId="995de65e28de412b" providerId="LiveId" clId="{84F09A8A-05E0-46CF-9203-D66105941585}" dt="2022-07-20T20:28:54.262" v="1251" actId="47"/>
        <pc:sldMkLst>
          <pc:docMk/>
          <pc:sldMk cId="609981689" sldId="265"/>
        </pc:sldMkLst>
      </pc:sldChg>
      <pc:sldChg chg="delSp mod">
        <pc:chgData name="Charlotte Martin-Wells" userId="995de65e28de412b" providerId="LiveId" clId="{84F09A8A-05E0-46CF-9203-D66105941585}" dt="2022-07-20T19:52:25.950" v="331" actId="478"/>
        <pc:sldMkLst>
          <pc:docMk/>
          <pc:sldMk cId="3645153645" sldId="266"/>
        </pc:sldMkLst>
        <pc:spChg chg="del">
          <ac:chgData name="Charlotte Martin-Wells" userId="995de65e28de412b" providerId="LiveId" clId="{84F09A8A-05E0-46CF-9203-D66105941585}" dt="2022-07-20T19:52:25.950" v="331" actId="478"/>
          <ac:spMkLst>
            <pc:docMk/>
            <pc:sldMk cId="3645153645" sldId="266"/>
            <ac:spMk id="9" creationId="{F759139A-0794-42B5-84C4-5E9E21B10D1E}"/>
          </ac:spMkLst>
        </pc:spChg>
      </pc:sldChg>
      <pc:sldChg chg="modSp mod">
        <pc:chgData name="Charlotte Martin-Wells" userId="995de65e28de412b" providerId="LiveId" clId="{84F09A8A-05E0-46CF-9203-D66105941585}" dt="2022-07-20T19:52:30.427" v="332" actId="20577"/>
        <pc:sldMkLst>
          <pc:docMk/>
          <pc:sldMk cId="2439947281" sldId="267"/>
        </pc:sldMkLst>
        <pc:spChg chg="mod">
          <ac:chgData name="Charlotte Martin-Wells" userId="995de65e28de412b" providerId="LiveId" clId="{84F09A8A-05E0-46CF-9203-D66105941585}" dt="2022-07-20T19:52:30.427" v="332" actId="20577"/>
          <ac:spMkLst>
            <pc:docMk/>
            <pc:sldMk cId="2439947281" sldId="267"/>
            <ac:spMk id="9" creationId="{F759139A-0794-42B5-84C4-5E9E21B10D1E}"/>
          </ac:spMkLst>
        </pc:spChg>
      </pc:sldChg>
      <pc:sldChg chg="modSp mod">
        <pc:chgData name="Charlotte Martin-Wells" userId="995de65e28de412b" providerId="LiveId" clId="{84F09A8A-05E0-46CF-9203-D66105941585}" dt="2022-07-20T19:52:34.978" v="333" actId="20577"/>
        <pc:sldMkLst>
          <pc:docMk/>
          <pc:sldMk cId="2852343526" sldId="270"/>
        </pc:sldMkLst>
        <pc:spChg chg="mod">
          <ac:chgData name="Charlotte Martin-Wells" userId="995de65e28de412b" providerId="LiveId" clId="{84F09A8A-05E0-46CF-9203-D66105941585}" dt="2022-07-20T19:52:34.978" v="333" actId="20577"/>
          <ac:spMkLst>
            <pc:docMk/>
            <pc:sldMk cId="2852343526" sldId="270"/>
            <ac:spMk id="9" creationId="{F759139A-0794-42B5-84C4-5E9E21B10D1E}"/>
          </ac:spMkLst>
        </pc:spChg>
      </pc:sldChg>
      <pc:sldChg chg="modSp mod">
        <pc:chgData name="Charlotte Martin-Wells" userId="995de65e28de412b" providerId="LiveId" clId="{84F09A8A-05E0-46CF-9203-D66105941585}" dt="2022-07-20T19:52:39.550" v="334" actId="20577"/>
        <pc:sldMkLst>
          <pc:docMk/>
          <pc:sldMk cId="2332184157" sldId="271"/>
        </pc:sldMkLst>
        <pc:spChg chg="mod">
          <ac:chgData name="Charlotte Martin-Wells" userId="995de65e28de412b" providerId="LiveId" clId="{84F09A8A-05E0-46CF-9203-D66105941585}" dt="2022-07-20T19:52:39.550" v="334" actId="20577"/>
          <ac:spMkLst>
            <pc:docMk/>
            <pc:sldMk cId="2332184157" sldId="271"/>
            <ac:spMk id="9" creationId="{F759139A-0794-42B5-84C4-5E9E21B10D1E}"/>
          </ac:spMkLst>
        </pc:spChg>
      </pc:sldChg>
      <pc:sldChg chg="addSp modSp new mod">
        <pc:chgData name="Charlotte Martin-Wells" userId="995de65e28de412b" providerId="LiveId" clId="{84F09A8A-05E0-46CF-9203-D66105941585}" dt="2022-07-20T19:54:35.141" v="357" actId="20577"/>
        <pc:sldMkLst>
          <pc:docMk/>
          <pc:sldMk cId="4217544402" sldId="272"/>
        </pc:sldMkLst>
        <pc:spChg chg="mod">
          <ac:chgData name="Charlotte Martin-Wells" userId="995de65e28de412b" providerId="LiveId" clId="{84F09A8A-05E0-46CF-9203-D66105941585}" dt="2022-07-20T19:54:35.141" v="357" actId="20577"/>
          <ac:spMkLst>
            <pc:docMk/>
            <pc:sldMk cId="4217544402" sldId="272"/>
            <ac:spMk id="2" creationId="{74265668-9A11-2049-DE1C-3E4F7645FBB1}"/>
          </ac:spMkLst>
        </pc:spChg>
        <pc:picChg chg="add mod">
          <ac:chgData name="Charlotte Martin-Wells" userId="995de65e28de412b" providerId="LiveId" clId="{84F09A8A-05E0-46CF-9203-D66105941585}" dt="2022-07-20T19:54:20.712" v="338" actId="1076"/>
          <ac:picMkLst>
            <pc:docMk/>
            <pc:sldMk cId="4217544402" sldId="272"/>
            <ac:picMk id="4" creationId="{AE8352F3-C862-59AD-6B62-8C00AB0DCFFE}"/>
          </ac:picMkLst>
        </pc:picChg>
      </pc:sldChg>
      <pc:sldChg chg="modSp mod">
        <pc:chgData name="Charlotte Martin-Wells" userId="995de65e28de412b" providerId="LiveId" clId="{84F09A8A-05E0-46CF-9203-D66105941585}" dt="2022-07-20T20:05:17.609" v="358" actId="14100"/>
        <pc:sldMkLst>
          <pc:docMk/>
          <pc:sldMk cId="3471715897" sldId="273"/>
        </pc:sldMkLst>
        <pc:spChg chg="mod">
          <ac:chgData name="Charlotte Martin-Wells" userId="995de65e28de412b" providerId="LiveId" clId="{84F09A8A-05E0-46CF-9203-D66105941585}" dt="2022-07-20T20:05:17.609" v="358" actId="14100"/>
          <ac:spMkLst>
            <pc:docMk/>
            <pc:sldMk cId="3471715897" sldId="273"/>
            <ac:spMk id="9" creationId="{48C1F302-B08D-4685-8EB0-BA7DCDEAA78C}"/>
          </ac:spMkLst>
        </pc:spChg>
      </pc:sldChg>
      <pc:sldChg chg="delSp modSp mod">
        <pc:chgData name="Charlotte Martin-Wells" userId="995de65e28de412b" providerId="LiveId" clId="{84F09A8A-05E0-46CF-9203-D66105941585}" dt="2022-07-20T20:10:47.542" v="361" actId="1076"/>
        <pc:sldMkLst>
          <pc:docMk/>
          <pc:sldMk cId="1455290399" sldId="275"/>
        </pc:sldMkLst>
        <pc:spChg chg="mod">
          <ac:chgData name="Charlotte Martin-Wells" userId="995de65e28de412b" providerId="LiveId" clId="{84F09A8A-05E0-46CF-9203-D66105941585}" dt="2022-07-20T20:10:47.542" v="361" actId="1076"/>
          <ac:spMkLst>
            <pc:docMk/>
            <pc:sldMk cId="1455290399" sldId="275"/>
            <ac:spMk id="4" creationId="{00000000-0000-0000-0000-000000000000}"/>
          </ac:spMkLst>
        </pc:spChg>
        <pc:picChg chg="del">
          <ac:chgData name="Charlotte Martin-Wells" userId="995de65e28de412b" providerId="LiveId" clId="{84F09A8A-05E0-46CF-9203-D66105941585}" dt="2022-07-20T20:10:39.155" v="359" actId="478"/>
          <ac:picMkLst>
            <pc:docMk/>
            <pc:sldMk cId="1455290399" sldId="275"/>
            <ac:picMk id="7" creationId="{00000000-0000-0000-0000-000000000000}"/>
          </ac:picMkLst>
        </pc:picChg>
      </pc:sldChg>
      <pc:sldChg chg="delSp modSp mod">
        <pc:chgData name="Charlotte Martin-Wells" userId="995de65e28de412b" providerId="LiveId" clId="{84F09A8A-05E0-46CF-9203-D66105941585}" dt="2022-07-20T20:11:21.487" v="366" actId="478"/>
        <pc:sldMkLst>
          <pc:docMk/>
          <pc:sldMk cId="1864479009" sldId="287"/>
        </pc:sldMkLst>
        <pc:spChg chg="mod">
          <ac:chgData name="Charlotte Martin-Wells" userId="995de65e28de412b" providerId="LiveId" clId="{84F09A8A-05E0-46CF-9203-D66105941585}" dt="2022-07-20T20:11:14.902" v="364" actId="6549"/>
          <ac:spMkLst>
            <pc:docMk/>
            <pc:sldMk cId="1864479009" sldId="287"/>
            <ac:spMk id="2" creationId="{00000000-0000-0000-0000-000000000000}"/>
          </ac:spMkLst>
        </pc:spChg>
        <pc:spChg chg="del">
          <ac:chgData name="Charlotte Martin-Wells" userId="995de65e28de412b" providerId="LiveId" clId="{84F09A8A-05E0-46CF-9203-D66105941585}" dt="2022-07-20T20:11:19.788" v="365" actId="478"/>
          <ac:spMkLst>
            <pc:docMk/>
            <pc:sldMk cId="1864479009" sldId="287"/>
            <ac:spMk id="4" creationId="{00000000-0000-0000-0000-000000000000}"/>
          </ac:spMkLst>
        </pc:spChg>
        <pc:picChg chg="del">
          <ac:chgData name="Charlotte Martin-Wells" userId="995de65e28de412b" providerId="LiveId" clId="{84F09A8A-05E0-46CF-9203-D66105941585}" dt="2022-07-20T20:11:21.487" v="366" actId="478"/>
          <ac:picMkLst>
            <pc:docMk/>
            <pc:sldMk cId="1864479009" sldId="287"/>
            <ac:picMk id="3" creationId="{00000000-0000-0000-0000-000000000000}"/>
          </ac:picMkLst>
        </pc:picChg>
      </pc:sldChg>
      <pc:sldChg chg="addSp modSp new mod">
        <pc:chgData name="Charlotte Martin-Wells" userId="995de65e28de412b" providerId="LiveId" clId="{84F09A8A-05E0-46CF-9203-D66105941585}" dt="2022-07-20T20:29:28.206" v="1261" actId="20577"/>
        <pc:sldMkLst>
          <pc:docMk/>
          <pc:sldMk cId="4276726409" sldId="305"/>
        </pc:sldMkLst>
        <pc:spChg chg="add mod">
          <ac:chgData name="Charlotte Martin-Wells" userId="995de65e28de412b" providerId="LiveId" clId="{84F09A8A-05E0-46CF-9203-D66105941585}" dt="2022-07-20T20:29:28.206" v="1261" actId="20577"/>
          <ac:spMkLst>
            <pc:docMk/>
            <pc:sldMk cId="4276726409" sldId="305"/>
            <ac:spMk id="2" creationId="{45199E3B-EEE4-50F1-E045-F26F888AFB58}"/>
          </ac:spMkLst>
        </pc:spChg>
        <pc:picChg chg="add mod">
          <ac:chgData name="Charlotte Martin-Wells" userId="995de65e28de412b" providerId="LiveId" clId="{84F09A8A-05E0-46CF-9203-D66105941585}" dt="2022-07-20T20:29:23.478" v="1254" actId="1076"/>
          <ac:picMkLst>
            <pc:docMk/>
            <pc:sldMk cId="4276726409" sldId="305"/>
            <ac:picMk id="3" creationId="{BFAB7D57-1B3D-CA60-DD2A-D190B9FBF9D4}"/>
          </ac:picMkLst>
        </pc:picChg>
      </pc:sldChg>
      <pc:sldChg chg="addSp delSp new mod">
        <pc:chgData name="Charlotte Martin-Wells" userId="995de65e28de412b" providerId="LiveId" clId="{84F09A8A-05E0-46CF-9203-D66105941585}" dt="2022-07-20T20:24:38.895" v="1031" actId="22"/>
        <pc:sldMkLst>
          <pc:docMk/>
          <pc:sldMk cId="1945581032" sldId="306"/>
        </pc:sldMkLst>
        <pc:spChg chg="del">
          <ac:chgData name="Charlotte Martin-Wells" userId="995de65e28de412b" providerId="LiveId" clId="{84F09A8A-05E0-46CF-9203-D66105941585}" dt="2022-07-20T20:15:56.251" v="1026" actId="478"/>
          <ac:spMkLst>
            <pc:docMk/>
            <pc:sldMk cId="1945581032" sldId="306"/>
            <ac:spMk id="2" creationId="{6751AE5A-222B-CA1A-7150-2347B36990F2}"/>
          </ac:spMkLst>
        </pc:spChg>
        <pc:picChg chg="add">
          <ac:chgData name="Charlotte Martin-Wells" userId="995de65e28de412b" providerId="LiveId" clId="{84F09A8A-05E0-46CF-9203-D66105941585}" dt="2022-07-20T20:24:38.895" v="1031" actId="22"/>
          <ac:picMkLst>
            <pc:docMk/>
            <pc:sldMk cId="1945581032" sldId="306"/>
            <ac:picMk id="5" creationId="{ED7078ED-31AB-7487-FE6C-0D647CB5519B}"/>
          </ac:picMkLst>
        </pc:picChg>
      </pc:sldChg>
      <pc:sldChg chg="addSp modSp new mod">
        <pc:chgData name="Charlotte Martin-Wells" userId="995de65e28de412b" providerId="LiveId" clId="{84F09A8A-05E0-46CF-9203-D66105941585}" dt="2022-07-20T20:23:22.767" v="1030" actId="1076"/>
        <pc:sldMkLst>
          <pc:docMk/>
          <pc:sldMk cId="952409575" sldId="307"/>
        </pc:sldMkLst>
        <pc:picChg chg="add mod">
          <ac:chgData name="Charlotte Martin-Wells" userId="995de65e28de412b" providerId="LiveId" clId="{84F09A8A-05E0-46CF-9203-D66105941585}" dt="2022-07-20T20:23:22.767" v="1030" actId="1076"/>
          <ac:picMkLst>
            <pc:docMk/>
            <pc:sldMk cId="952409575" sldId="307"/>
            <ac:picMk id="5" creationId="{528D3B5C-97D0-034C-15D6-D41525BA9ED8}"/>
          </ac:picMkLst>
        </pc:picChg>
      </pc:sldChg>
      <pc:sldChg chg="addSp modSp new mod">
        <pc:chgData name="Charlotte Martin-Wells" userId="995de65e28de412b" providerId="LiveId" clId="{84F09A8A-05E0-46CF-9203-D66105941585}" dt="2022-07-20T20:25:40.158" v="1035" actId="1076"/>
        <pc:sldMkLst>
          <pc:docMk/>
          <pc:sldMk cId="4254666189" sldId="308"/>
        </pc:sldMkLst>
        <pc:picChg chg="add mod">
          <ac:chgData name="Charlotte Martin-Wells" userId="995de65e28de412b" providerId="LiveId" clId="{84F09A8A-05E0-46CF-9203-D66105941585}" dt="2022-07-20T20:25:40.158" v="1035" actId="1076"/>
          <ac:picMkLst>
            <pc:docMk/>
            <pc:sldMk cId="4254666189" sldId="308"/>
            <ac:picMk id="5" creationId="{8415426B-DFEC-C506-4AB1-4C6FF5BD59EB}"/>
          </ac:picMkLst>
        </pc:picChg>
      </pc:sldChg>
      <pc:sldChg chg="addSp new mod">
        <pc:chgData name="Charlotte Martin-Wells" userId="995de65e28de412b" providerId="LiveId" clId="{84F09A8A-05E0-46CF-9203-D66105941585}" dt="2022-07-20T20:26:18.960" v="1037" actId="22"/>
        <pc:sldMkLst>
          <pc:docMk/>
          <pc:sldMk cId="3128264768" sldId="309"/>
        </pc:sldMkLst>
        <pc:picChg chg="add">
          <ac:chgData name="Charlotte Martin-Wells" userId="995de65e28de412b" providerId="LiveId" clId="{84F09A8A-05E0-46CF-9203-D66105941585}" dt="2022-07-20T20:26:18.960" v="1037" actId="22"/>
          <ac:picMkLst>
            <pc:docMk/>
            <pc:sldMk cId="3128264768" sldId="309"/>
            <ac:picMk id="5" creationId="{BC28E9DB-86B5-1D6C-97CB-3D87F5B94C3F}"/>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438F3-2286-3642-509B-92C1C8E8B6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2D72826-41AC-A506-C708-06F6A6E238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9E2EB77-EE47-ACB9-8F19-3DA706DA829A}"/>
              </a:ext>
            </a:extLst>
          </p:cNvPr>
          <p:cNvSpPr>
            <a:spLocks noGrp="1"/>
          </p:cNvSpPr>
          <p:nvPr>
            <p:ph type="dt" sz="half" idx="10"/>
          </p:nvPr>
        </p:nvSpPr>
        <p:spPr/>
        <p:txBody>
          <a:bodyPr/>
          <a:lstStyle/>
          <a:p>
            <a:fld id="{CDBCE533-79C1-4E95-A7F3-B3ABA96B1026}" type="datetimeFigureOut">
              <a:rPr lang="en-GB" smtClean="0"/>
              <a:t>21/07/2022</a:t>
            </a:fld>
            <a:endParaRPr lang="en-GB"/>
          </a:p>
        </p:txBody>
      </p:sp>
      <p:sp>
        <p:nvSpPr>
          <p:cNvPr id="5" name="Footer Placeholder 4">
            <a:extLst>
              <a:ext uri="{FF2B5EF4-FFF2-40B4-BE49-F238E27FC236}">
                <a16:creationId xmlns:a16="http://schemas.microsoft.com/office/drawing/2014/main" id="{E5BCA5CA-58D7-3FDF-8E91-1C17D8BF3F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FC6764-16CE-9C0E-F2CB-4EEBE3C6B007}"/>
              </a:ext>
            </a:extLst>
          </p:cNvPr>
          <p:cNvSpPr>
            <a:spLocks noGrp="1"/>
          </p:cNvSpPr>
          <p:nvPr>
            <p:ph type="sldNum" sz="quarter" idx="12"/>
          </p:nvPr>
        </p:nvSpPr>
        <p:spPr/>
        <p:txBody>
          <a:bodyPr/>
          <a:lstStyle/>
          <a:p>
            <a:fld id="{98112549-612C-446C-800B-62AC05AA134F}" type="slidenum">
              <a:rPr lang="en-GB" smtClean="0"/>
              <a:t>‹#›</a:t>
            </a:fld>
            <a:endParaRPr lang="en-GB"/>
          </a:p>
        </p:txBody>
      </p:sp>
    </p:spTree>
    <p:extLst>
      <p:ext uri="{BB962C8B-B14F-4D97-AF65-F5344CB8AC3E}">
        <p14:creationId xmlns:p14="http://schemas.microsoft.com/office/powerpoint/2010/main" val="3035431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34F3C-C833-2496-CB01-3355E26A611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206E0A-C9B8-3105-3B39-C38BFC3E4C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AD8414A-968B-67DF-1DAF-5319B57BADBE}"/>
              </a:ext>
            </a:extLst>
          </p:cNvPr>
          <p:cNvSpPr>
            <a:spLocks noGrp="1"/>
          </p:cNvSpPr>
          <p:nvPr>
            <p:ph type="dt" sz="half" idx="10"/>
          </p:nvPr>
        </p:nvSpPr>
        <p:spPr/>
        <p:txBody>
          <a:bodyPr/>
          <a:lstStyle/>
          <a:p>
            <a:fld id="{CDBCE533-79C1-4E95-A7F3-B3ABA96B1026}" type="datetimeFigureOut">
              <a:rPr lang="en-GB" smtClean="0"/>
              <a:t>21/07/2022</a:t>
            </a:fld>
            <a:endParaRPr lang="en-GB"/>
          </a:p>
        </p:txBody>
      </p:sp>
      <p:sp>
        <p:nvSpPr>
          <p:cNvPr id="5" name="Footer Placeholder 4">
            <a:extLst>
              <a:ext uri="{FF2B5EF4-FFF2-40B4-BE49-F238E27FC236}">
                <a16:creationId xmlns:a16="http://schemas.microsoft.com/office/drawing/2014/main" id="{9FC0F4B4-0112-9A6A-259B-26A7CC9175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DD0C2E-0C9B-1633-65AA-560B90E3643F}"/>
              </a:ext>
            </a:extLst>
          </p:cNvPr>
          <p:cNvSpPr>
            <a:spLocks noGrp="1"/>
          </p:cNvSpPr>
          <p:nvPr>
            <p:ph type="sldNum" sz="quarter" idx="12"/>
          </p:nvPr>
        </p:nvSpPr>
        <p:spPr/>
        <p:txBody>
          <a:bodyPr/>
          <a:lstStyle/>
          <a:p>
            <a:fld id="{98112549-612C-446C-800B-62AC05AA134F}" type="slidenum">
              <a:rPr lang="en-GB" smtClean="0"/>
              <a:t>‹#›</a:t>
            </a:fld>
            <a:endParaRPr lang="en-GB"/>
          </a:p>
        </p:txBody>
      </p:sp>
    </p:spTree>
    <p:extLst>
      <p:ext uri="{BB962C8B-B14F-4D97-AF65-F5344CB8AC3E}">
        <p14:creationId xmlns:p14="http://schemas.microsoft.com/office/powerpoint/2010/main" val="3016989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F8D49-30F4-968C-2A1D-2CFD3BF754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FB48D6B-A799-E512-4B7B-DC855A111D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8D1743-A413-B7DF-0A90-973CB29275A6}"/>
              </a:ext>
            </a:extLst>
          </p:cNvPr>
          <p:cNvSpPr>
            <a:spLocks noGrp="1"/>
          </p:cNvSpPr>
          <p:nvPr>
            <p:ph type="dt" sz="half" idx="10"/>
          </p:nvPr>
        </p:nvSpPr>
        <p:spPr/>
        <p:txBody>
          <a:bodyPr/>
          <a:lstStyle/>
          <a:p>
            <a:fld id="{CDBCE533-79C1-4E95-A7F3-B3ABA96B1026}" type="datetimeFigureOut">
              <a:rPr lang="en-GB" smtClean="0"/>
              <a:t>21/07/2022</a:t>
            </a:fld>
            <a:endParaRPr lang="en-GB"/>
          </a:p>
        </p:txBody>
      </p:sp>
      <p:sp>
        <p:nvSpPr>
          <p:cNvPr id="5" name="Footer Placeholder 4">
            <a:extLst>
              <a:ext uri="{FF2B5EF4-FFF2-40B4-BE49-F238E27FC236}">
                <a16:creationId xmlns:a16="http://schemas.microsoft.com/office/drawing/2014/main" id="{283EF126-9129-436A-0674-C5165404FC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4EE681-6671-8A36-6D3F-30F10731B66D}"/>
              </a:ext>
            </a:extLst>
          </p:cNvPr>
          <p:cNvSpPr>
            <a:spLocks noGrp="1"/>
          </p:cNvSpPr>
          <p:nvPr>
            <p:ph type="sldNum" sz="quarter" idx="12"/>
          </p:nvPr>
        </p:nvSpPr>
        <p:spPr/>
        <p:txBody>
          <a:bodyPr/>
          <a:lstStyle/>
          <a:p>
            <a:fld id="{98112549-612C-446C-800B-62AC05AA134F}" type="slidenum">
              <a:rPr lang="en-GB" smtClean="0"/>
              <a:t>‹#›</a:t>
            </a:fld>
            <a:endParaRPr lang="en-GB"/>
          </a:p>
        </p:txBody>
      </p:sp>
    </p:spTree>
    <p:extLst>
      <p:ext uri="{BB962C8B-B14F-4D97-AF65-F5344CB8AC3E}">
        <p14:creationId xmlns:p14="http://schemas.microsoft.com/office/powerpoint/2010/main" val="1560737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1D848-6C36-97C9-8398-20E30A4479B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DE899D5-B88B-33CD-9DD4-A3C78EAD8A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23CD1C6-8F9D-F8A9-2162-144BB5FE3EC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D93F2E9-D0F4-AB24-E604-0113F7C81B78}"/>
              </a:ext>
            </a:extLst>
          </p:cNvPr>
          <p:cNvSpPr>
            <a:spLocks noGrp="1"/>
          </p:cNvSpPr>
          <p:nvPr>
            <p:ph type="dt" sz="half" idx="10"/>
          </p:nvPr>
        </p:nvSpPr>
        <p:spPr/>
        <p:txBody>
          <a:bodyPr/>
          <a:lstStyle/>
          <a:p>
            <a:fld id="{CDBCE533-79C1-4E95-A7F3-B3ABA96B1026}" type="datetimeFigureOut">
              <a:rPr lang="en-GB" smtClean="0"/>
              <a:t>21/07/2022</a:t>
            </a:fld>
            <a:endParaRPr lang="en-GB"/>
          </a:p>
        </p:txBody>
      </p:sp>
      <p:sp>
        <p:nvSpPr>
          <p:cNvPr id="6" name="Footer Placeholder 5">
            <a:extLst>
              <a:ext uri="{FF2B5EF4-FFF2-40B4-BE49-F238E27FC236}">
                <a16:creationId xmlns:a16="http://schemas.microsoft.com/office/drawing/2014/main" id="{605F2DEE-AA2B-6B30-160F-3741909C0D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46112D7-11D4-CE0E-5BDE-882BB10D05E3}"/>
              </a:ext>
            </a:extLst>
          </p:cNvPr>
          <p:cNvSpPr>
            <a:spLocks noGrp="1"/>
          </p:cNvSpPr>
          <p:nvPr>
            <p:ph type="sldNum" sz="quarter" idx="12"/>
          </p:nvPr>
        </p:nvSpPr>
        <p:spPr/>
        <p:txBody>
          <a:bodyPr/>
          <a:lstStyle/>
          <a:p>
            <a:fld id="{98112549-612C-446C-800B-62AC05AA134F}" type="slidenum">
              <a:rPr lang="en-GB" smtClean="0"/>
              <a:t>‹#›</a:t>
            </a:fld>
            <a:endParaRPr lang="en-GB"/>
          </a:p>
        </p:txBody>
      </p:sp>
    </p:spTree>
    <p:extLst>
      <p:ext uri="{BB962C8B-B14F-4D97-AF65-F5344CB8AC3E}">
        <p14:creationId xmlns:p14="http://schemas.microsoft.com/office/powerpoint/2010/main" val="404780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47207-6180-B1C2-9172-B29E9EF1A4F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88DD6DD-75FD-F26B-349F-67F93C103A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30C9C9-C057-09BC-502B-0122B2FA73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4A10D1D-B833-FBA7-12F4-AA8CDAA0B5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67507C-80B1-7F0F-F467-03B3B5C956E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A0B1C7B-ABAD-AD6A-255B-514B02DF8907}"/>
              </a:ext>
            </a:extLst>
          </p:cNvPr>
          <p:cNvSpPr>
            <a:spLocks noGrp="1"/>
          </p:cNvSpPr>
          <p:nvPr>
            <p:ph type="dt" sz="half" idx="10"/>
          </p:nvPr>
        </p:nvSpPr>
        <p:spPr/>
        <p:txBody>
          <a:bodyPr/>
          <a:lstStyle/>
          <a:p>
            <a:fld id="{CDBCE533-79C1-4E95-A7F3-B3ABA96B1026}" type="datetimeFigureOut">
              <a:rPr lang="en-GB" smtClean="0"/>
              <a:t>21/07/2022</a:t>
            </a:fld>
            <a:endParaRPr lang="en-GB"/>
          </a:p>
        </p:txBody>
      </p:sp>
      <p:sp>
        <p:nvSpPr>
          <p:cNvPr id="8" name="Footer Placeholder 7">
            <a:extLst>
              <a:ext uri="{FF2B5EF4-FFF2-40B4-BE49-F238E27FC236}">
                <a16:creationId xmlns:a16="http://schemas.microsoft.com/office/drawing/2014/main" id="{056B64B4-84D0-4F7E-61A3-EA2DC09FEBA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D4A2189-619A-094C-3F4F-A61DF460E51E}"/>
              </a:ext>
            </a:extLst>
          </p:cNvPr>
          <p:cNvSpPr>
            <a:spLocks noGrp="1"/>
          </p:cNvSpPr>
          <p:nvPr>
            <p:ph type="sldNum" sz="quarter" idx="12"/>
          </p:nvPr>
        </p:nvSpPr>
        <p:spPr/>
        <p:txBody>
          <a:bodyPr/>
          <a:lstStyle/>
          <a:p>
            <a:fld id="{98112549-612C-446C-800B-62AC05AA134F}" type="slidenum">
              <a:rPr lang="en-GB" smtClean="0"/>
              <a:t>‹#›</a:t>
            </a:fld>
            <a:endParaRPr lang="en-GB"/>
          </a:p>
        </p:txBody>
      </p:sp>
    </p:spTree>
    <p:extLst>
      <p:ext uri="{BB962C8B-B14F-4D97-AF65-F5344CB8AC3E}">
        <p14:creationId xmlns:p14="http://schemas.microsoft.com/office/powerpoint/2010/main" val="2805707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06288-EF8D-94AB-0983-09C67B90AED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FB6EBA6-DA9A-E084-5B4C-2DB4BD84DD43}"/>
              </a:ext>
            </a:extLst>
          </p:cNvPr>
          <p:cNvSpPr>
            <a:spLocks noGrp="1"/>
          </p:cNvSpPr>
          <p:nvPr>
            <p:ph type="dt" sz="half" idx="10"/>
          </p:nvPr>
        </p:nvSpPr>
        <p:spPr/>
        <p:txBody>
          <a:bodyPr/>
          <a:lstStyle/>
          <a:p>
            <a:fld id="{CDBCE533-79C1-4E95-A7F3-B3ABA96B1026}" type="datetimeFigureOut">
              <a:rPr lang="en-GB" smtClean="0"/>
              <a:t>21/07/2022</a:t>
            </a:fld>
            <a:endParaRPr lang="en-GB"/>
          </a:p>
        </p:txBody>
      </p:sp>
      <p:sp>
        <p:nvSpPr>
          <p:cNvPr id="4" name="Footer Placeholder 3">
            <a:extLst>
              <a:ext uri="{FF2B5EF4-FFF2-40B4-BE49-F238E27FC236}">
                <a16:creationId xmlns:a16="http://schemas.microsoft.com/office/drawing/2014/main" id="{30323998-F238-C03B-D880-31336183083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D1162AF-9778-78DE-9B05-1FAB325F611A}"/>
              </a:ext>
            </a:extLst>
          </p:cNvPr>
          <p:cNvSpPr>
            <a:spLocks noGrp="1"/>
          </p:cNvSpPr>
          <p:nvPr>
            <p:ph type="sldNum" sz="quarter" idx="12"/>
          </p:nvPr>
        </p:nvSpPr>
        <p:spPr/>
        <p:txBody>
          <a:bodyPr/>
          <a:lstStyle/>
          <a:p>
            <a:fld id="{98112549-612C-446C-800B-62AC05AA134F}" type="slidenum">
              <a:rPr lang="en-GB" smtClean="0"/>
              <a:t>‹#›</a:t>
            </a:fld>
            <a:endParaRPr lang="en-GB"/>
          </a:p>
        </p:txBody>
      </p:sp>
    </p:spTree>
    <p:extLst>
      <p:ext uri="{BB962C8B-B14F-4D97-AF65-F5344CB8AC3E}">
        <p14:creationId xmlns:p14="http://schemas.microsoft.com/office/powerpoint/2010/main" val="3961700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16E95D-75D2-85B2-6718-2D4FCFA5E6C3}"/>
              </a:ext>
            </a:extLst>
          </p:cNvPr>
          <p:cNvSpPr>
            <a:spLocks noGrp="1"/>
          </p:cNvSpPr>
          <p:nvPr>
            <p:ph type="dt" sz="half" idx="10"/>
          </p:nvPr>
        </p:nvSpPr>
        <p:spPr/>
        <p:txBody>
          <a:bodyPr/>
          <a:lstStyle/>
          <a:p>
            <a:fld id="{CDBCE533-79C1-4E95-A7F3-B3ABA96B1026}" type="datetimeFigureOut">
              <a:rPr lang="en-GB" smtClean="0"/>
              <a:t>21/07/2022</a:t>
            </a:fld>
            <a:endParaRPr lang="en-GB"/>
          </a:p>
        </p:txBody>
      </p:sp>
      <p:sp>
        <p:nvSpPr>
          <p:cNvPr id="3" name="Footer Placeholder 2">
            <a:extLst>
              <a:ext uri="{FF2B5EF4-FFF2-40B4-BE49-F238E27FC236}">
                <a16:creationId xmlns:a16="http://schemas.microsoft.com/office/drawing/2014/main" id="{5A2EEE61-D605-D639-507D-A360F22710B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55E0A6F-DD2E-668A-4B21-376F893D902C}"/>
              </a:ext>
            </a:extLst>
          </p:cNvPr>
          <p:cNvSpPr>
            <a:spLocks noGrp="1"/>
          </p:cNvSpPr>
          <p:nvPr>
            <p:ph type="sldNum" sz="quarter" idx="12"/>
          </p:nvPr>
        </p:nvSpPr>
        <p:spPr/>
        <p:txBody>
          <a:bodyPr/>
          <a:lstStyle/>
          <a:p>
            <a:fld id="{98112549-612C-446C-800B-62AC05AA134F}" type="slidenum">
              <a:rPr lang="en-GB" smtClean="0"/>
              <a:t>‹#›</a:t>
            </a:fld>
            <a:endParaRPr lang="en-GB"/>
          </a:p>
        </p:txBody>
      </p:sp>
    </p:spTree>
    <p:extLst>
      <p:ext uri="{BB962C8B-B14F-4D97-AF65-F5344CB8AC3E}">
        <p14:creationId xmlns:p14="http://schemas.microsoft.com/office/powerpoint/2010/main" val="33674898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9B9D1-A525-0F05-E3C3-09DAB0B54B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0A40BE0-9DED-4154-8289-D8DB241FDC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CD7D9C8-9888-3461-96ED-C8D0C07541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463AAD-330E-FC3E-7680-12B7076A8704}"/>
              </a:ext>
            </a:extLst>
          </p:cNvPr>
          <p:cNvSpPr>
            <a:spLocks noGrp="1"/>
          </p:cNvSpPr>
          <p:nvPr>
            <p:ph type="dt" sz="half" idx="10"/>
          </p:nvPr>
        </p:nvSpPr>
        <p:spPr/>
        <p:txBody>
          <a:bodyPr/>
          <a:lstStyle/>
          <a:p>
            <a:fld id="{CDBCE533-79C1-4E95-A7F3-B3ABA96B1026}" type="datetimeFigureOut">
              <a:rPr lang="en-GB" smtClean="0"/>
              <a:t>21/07/2022</a:t>
            </a:fld>
            <a:endParaRPr lang="en-GB"/>
          </a:p>
        </p:txBody>
      </p:sp>
      <p:sp>
        <p:nvSpPr>
          <p:cNvPr id="6" name="Footer Placeholder 5">
            <a:extLst>
              <a:ext uri="{FF2B5EF4-FFF2-40B4-BE49-F238E27FC236}">
                <a16:creationId xmlns:a16="http://schemas.microsoft.com/office/drawing/2014/main" id="{52D0E8D7-59AB-608B-32DD-2EA41AC61B1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91CD714-07DC-D3E9-BA40-9CECDCF8590D}"/>
              </a:ext>
            </a:extLst>
          </p:cNvPr>
          <p:cNvSpPr>
            <a:spLocks noGrp="1"/>
          </p:cNvSpPr>
          <p:nvPr>
            <p:ph type="sldNum" sz="quarter" idx="12"/>
          </p:nvPr>
        </p:nvSpPr>
        <p:spPr/>
        <p:txBody>
          <a:bodyPr/>
          <a:lstStyle/>
          <a:p>
            <a:fld id="{98112549-612C-446C-800B-62AC05AA134F}" type="slidenum">
              <a:rPr lang="en-GB" smtClean="0"/>
              <a:t>‹#›</a:t>
            </a:fld>
            <a:endParaRPr lang="en-GB"/>
          </a:p>
        </p:txBody>
      </p:sp>
    </p:spTree>
    <p:extLst>
      <p:ext uri="{BB962C8B-B14F-4D97-AF65-F5344CB8AC3E}">
        <p14:creationId xmlns:p14="http://schemas.microsoft.com/office/powerpoint/2010/main" val="3595105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04DB6-7517-05F7-85E0-67CD24267A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5E92ECA-8290-13B7-CE57-5980E7E7D9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2225089-4ECC-4BCC-7F9E-6DB46BED7E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BD22B4-4DBF-4F4E-B25B-1D2196037885}"/>
              </a:ext>
            </a:extLst>
          </p:cNvPr>
          <p:cNvSpPr>
            <a:spLocks noGrp="1"/>
          </p:cNvSpPr>
          <p:nvPr>
            <p:ph type="dt" sz="half" idx="10"/>
          </p:nvPr>
        </p:nvSpPr>
        <p:spPr/>
        <p:txBody>
          <a:bodyPr/>
          <a:lstStyle/>
          <a:p>
            <a:fld id="{CDBCE533-79C1-4E95-A7F3-B3ABA96B1026}" type="datetimeFigureOut">
              <a:rPr lang="en-GB" smtClean="0"/>
              <a:t>21/07/2022</a:t>
            </a:fld>
            <a:endParaRPr lang="en-GB"/>
          </a:p>
        </p:txBody>
      </p:sp>
      <p:sp>
        <p:nvSpPr>
          <p:cNvPr id="6" name="Footer Placeholder 5">
            <a:extLst>
              <a:ext uri="{FF2B5EF4-FFF2-40B4-BE49-F238E27FC236}">
                <a16:creationId xmlns:a16="http://schemas.microsoft.com/office/drawing/2014/main" id="{8ED424F9-E8E9-07CE-D9E8-A0451C5D55C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FD534A-CACF-CC94-AA07-A4AD2F8327F4}"/>
              </a:ext>
            </a:extLst>
          </p:cNvPr>
          <p:cNvSpPr>
            <a:spLocks noGrp="1"/>
          </p:cNvSpPr>
          <p:nvPr>
            <p:ph type="sldNum" sz="quarter" idx="12"/>
          </p:nvPr>
        </p:nvSpPr>
        <p:spPr/>
        <p:txBody>
          <a:bodyPr/>
          <a:lstStyle/>
          <a:p>
            <a:fld id="{98112549-612C-446C-800B-62AC05AA134F}" type="slidenum">
              <a:rPr lang="en-GB" smtClean="0"/>
              <a:t>‹#›</a:t>
            </a:fld>
            <a:endParaRPr lang="en-GB"/>
          </a:p>
        </p:txBody>
      </p:sp>
    </p:spTree>
    <p:extLst>
      <p:ext uri="{BB962C8B-B14F-4D97-AF65-F5344CB8AC3E}">
        <p14:creationId xmlns:p14="http://schemas.microsoft.com/office/powerpoint/2010/main" val="4182771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F2AA5-37C8-15B7-EAED-11630A929B1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0FB4378-EAE6-6A1D-B06B-EA14D2AB36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F1B162-C251-4B10-26B3-18F466ABAFF4}"/>
              </a:ext>
            </a:extLst>
          </p:cNvPr>
          <p:cNvSpPr>
            <a:spLocks noGrp="1"/>
          </p:cNvSpPr>
          <p:nvPr>
            <p:ph type="dt" sz="half" idx="10"/>
          </p:nvPr>
        </p:nvSpPr>
        <p:spPr/>
        <p:txBody>
          <a:bodyPr/>
          <a:lstStyle/>
          <a:p>
            <a:fld id="{CDBCE533-79C1-4E95-A7F3-B3ABA96B1026}" type="datetimeFigureOut">
              <a:rPr lang="en-GB" smtClean="0"/>
              <a:t>21/07/2022</a:t>
            </a:fld>
            <a:endParaRPr lang="en-GB"/>
          </a:p>
        </p:txBody>
      </p:sp>
      <p:sp>
        <p:nvSpPr>
          <p:cNvPr id="5" name="Footer Placeholder 4">
            <a:extLst>
              <a:ext uri="{FF2B5EF4-FFF2-40B4-BE49-F238E27FC236}">
                <a16:creationId xmlns:a16="http://schemas.microsoft.com/office/drawing/2014/main" id="{5CEBAEE2-5DFB-1CCF-71E2-09AD517FF3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620603-7FC5-00F4-A6F1-09EE3E76BAA3}"/>
              </a:ext>
            </a:extLst>
          </p:cNvPr>
          <p:cNvSpPr>
            <a:spLocks noGrp="1"/>
          </p:cNvSpPr>
          <p:nvPr>
            <p:ph type="sldNum" sz="quarter" idx="12"/>
          </p:nvPr>
        </p:nvSpPr>
        <p:spPr/>
        <p:txBody>
          <a:bodyPr/>
          <a:lstStyle/>
          <a:p>
            <a:fld id="{98112549-612C-446C-800B-62AC05AA134F}" type="slidenum">
              <a:rPr lang="en-GB" smtClean="0"/>
              <a:t>‹#›</a:t>
            </a:fld>
            <a:endParaRPr lang="en-GB"/>
          </a:p>
        </p:txBody>
      </p:sp>
    </p:spTree>
    <p:extLst>
      <p:ext uri="{BB962C8B-B14F-4D97-AF65-F5344CB8AC3E}">
        <p14:creationId xmlns:p14="http://schemas.microsoft.com/office/powerpoint/2010/main" val="979011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F5F0AF-1FF3-DA54-E39F-9A38631188D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C4537BB-7341-5694-2F1E-430AB1C991B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106656-CFA2-B96B-284F-570507E48A76}"/>
              </a:ext>
            </a:extLst>
          </p:cNvPr>
          <p:cNvSpPr>
            <a:spLocks noGrp="1"/>
          </p:cNvSpPr>
          <p:nvPr>
            <p:ph type="dt" sz="half" idx="10"/>
          </p:nvPr>
        </p:nvSpPr>
        <p:spPr/>
        <p:txBody>
          <a:bodyPr/>
          <a:lstStyle/>
          <a:p>
            <a:fld id="{CDBCE533-79C1-4E95-A7F3-B3ABA96B1026}" type="datetimeFigureOut">
              <a:rPr lang="en-GB" smtClean="0"/>
              <a:t>21/07/2022</a:t>
            </a:fld>
            <a:endParaRPr lang="en-GB"/>
          </a:p>
        </p:txBody>
      </p:sp>
      <p:sp>
        <p:nvSpPr>
          <p:cNvPr id="5" name="Footer Placeholder 4">
            <a:extLst>
              <a:ext uri="{FF2B5EF4-FFF2-40B4-BE49-F238E27FC236}">
                <a16:creationId xmlns:a16="http://schemas.microsoft.com/office/drawing/2014/main" id="{7B33F605-7BF0-848A-4537-549FD9DE76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34237A-00B1-7018-4545-14E0001B78D5}"/>
              </a:ext>
            </a:extLst>
          </p:cNvPr>
          <p:cNvSpPr>
            <a:spLocks noGrp="1"/>
          </p:cNvSpPr>
          <p:nvPr>
            <p:ph type="sldNum" sz="quarter" idx="12"/>
          </p:nvPr>
        </p:nvSpPr>
        <p:spPr/>
        <p:txBody>
          <a:bodyPr/>
          <a:lstStyle/>
          <a:p>
            <a:fld id="{98112549-612C-446C-800B-62AC05AA134F}" type="slidenum">
              <a:rPr lang="en-GB" smtClean="0"/>
              <a:t>‹#›</a:t>
            </a:fld>
            <a:endParaRPr lang="en-GB"/>
          </a:p>
        </p:txBody>
      </p:sp>
    </p:spTree>
    <p:extLst>
      <p:ext uri="{BB962C8B-B14F-4D97-AF65-F5344CB8AC3E}">
        <p14:creationId xmlns:p14="http://schemas.microsoft.com/office/powerpoint/2010/main" val="1924118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3" name="Subtitle 2">
            <a:extLst>
              <a:ext uri="{FF2B5EF4-FFF2-40B4-BE49-F238E27FC236}">
                <a16:creationId xmlns:a16="http://schemas.microsoft.com/office/drawing/2014/main" id="{14E79CE3-6B36-4090-99A1-F1D0E79B4276}"/>
              </a:ext>
            </a:extLst>
          </p:cNvPr>
          <p:cNvSpPr>
            <a:spLocks noGrp="1"/>
          </p:cNvSpPr>
          <p:nvPr>
            <p:ph type="subTitle" idx="1" hasCustomPrompt="1"/>
          </p:nvPr>
        </p:nvSpPr>
        <p:spPr>
          <a:xfrm rot="720000">
            <a:off x="8126323" y="5127866"/>
            <a:ext cx="3963590" cy="858767"/>
          </a:xfrm>
        </p:spPr>
        <p:txBody>
          <a:bodyPr anchor="ctr" anchorCtr="0">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a:t>
            </a:r>
          </a:p>
        </p:txBody>
      </p:sp>
      <p:sp>
        <p:nvSpPr>
          <p:cNvPr id="42" name="Picture Placeholder 26">
            <a:extLst>
              <a:ext uri="{FF2B5EF4-FFF2-40B4-BE49-F238E27FC236}">
                <a16:creationId xmlns:a16="http://schemas.microsoft.com/office/drawing/2014/main" id="{C109A47C-99A8-42F1-AF6B-F5CB08E6BC97}"/>
              </a:ext>
            </a:extLst>
          </p:cNvPr>
          <p:cNvSpPr>
            <a:spLocks noGrp="1"/>
          </p:cNvSpPr>
          <p:nvPr>
            <p:ph type="pic" sz="quarter" idx="15"/>
          </p:nvPr>
        </p:nvSpPr>
        <p:spPr>
          <a:xfrm>
            <a:off x="90" y="1115082"/>
            <a:ext cx="6230657" cy="5314602"/>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 name="connsiteX0" fmla="*/ 693 w 6218366"/>
              <a:gd name="connsiteY0" fmla="*/ 5408602 h 5408602"/>
              <a:gd name="connsiteX1" fmla="*/ 1170 w 6218366"/>
              <a:gd name="connsiteY1" fmla="*/ 0 h 5408602"/>
              <a:gd name="connsiteX2" fmla="*/ 5725098 w 6218366"/>
              <a:gd name="connsiteY2" fmla="*/ 841 h 5408602"/>
              <a:gd name="connsiteX3" fmla="*/ 6218366 w 6218366"/>
              <a:gd name="connsiteY3" fmla="*/ 4235528 h 5408602"/>
              <a:gd name="connsiteX4" fmla="*/ 693 w 6218366"/>
              <a:gd name="connsiteY4" fmla="*/ 5408602 h 5408602"/>
              <a:gd name="connsiteX0" fmla="*/ 693 w 6218366"/>
              <a:gd name="connsiteY0" fmla="*/ 5408602 h 5408602"/>
              <a:gd name="connsiteX1" fmla="*/ 1170 w 6218366"/>
              <a:gd name="connsiteY1" fmla="*/ 0 h 5408602"/>
              <a:gd name="connsiteX2" fmla="*/ 5496498 w 6218366"/>
              <a:gd name="connsiteY2" fmla="*/ 39317 h 5408602"/>
              <a:gd name="connsiteX3" fmla="*/ 6218366 w 6218366"/>
              <a:gd name="connsiteY3" fmla="*/ 4235528 h 5408602"/>
              <a:gd name="connsiteX4" fmla="*/ 693 w 6218366"/>
              <a:gd name="connsiteY4" fmla="*/ 5408602 h 5408602"/>
              <a:gd name="connsiteX0" fmla="*/ 693 w 6218366"/>
              <a:gd name="connsiteY0" fmla="*/ 5369285 h 5369285"/>
              <a:gd name="connsiteX1" fmla="*/ 1170 w 6218366"/>
              <a:gd name="connsiteY1" fmla="*/ 1012345 h 5369285"/>
              <a:gd name="connsiteX2" fmla="*/ 5496498 w 6218366"/>
              <a:gd name="connsiteY2" fmla="*/ 0 h 5369285"/>
              <a:gd name="connsiteX3" fmla="*/ 6218366 w 6218366"/>
              <a:gd name="connsiteY3" fmla="*/ 4196211 h 5369285"/>
              <a:gd name="connsiteX4" fmla="*/ 693 w 6218366"/>
              <a:gd name="connsiteY4" fmla="*/ 5369285 h 5369285"/>
              <a:gd name="connsiteX0" fmla="*/ 693 w 6225320"/>
              <a:gd name="connsiteY0" fmla="*/ 5369285 h 5369285"/>
              <a:gd name="connsiteX1" fmla="*/ 1170 w 6225320"/>
              <a:gd name="connsiteY1" fmla="*/ 1012345 h 5369285"/>
              <a:gd name="connsiteX2" fmla="*/ 5496498 w 6225320"/>
              <a:gd name="connsiteY2" fmla="*/ 0 h 5369285"/>
              <a:gd name="connsiteX3" fmla="*/ 6225320 w 6225320"/>
              <a:gd name="connsiteY3" fmla="*/ 4224299 h 5369285"/>
              <a:gd name="connsiteX4" fmla="*/ 693 w 6225320"/>
              <a:gd name="connsiteY4" fmla="*/ 5369285 h 5369285"/>
              <a:gd name="connsiteX0" fmla="*/ 3850 w 6225001"/>
              <a:gd name="connsiteY0" fmla="*/ 5358752 h 5358752"/>
              <a:gd name="connsiteX1" fmla="*/ 851 w 6225001"/>
              <a:gd name="connsiteY1" fmla="*/ 1012345 h 5358752"/>
              <a:gd name="connsiteX2" fmla="*/ 5496179 w 6225001"/>
              <a:gd name="connsiteY2" fmla="*/ 0 h 5358752"/>
              <a:gd name="connsiteX3" fmla="*/ 6225001 w 6225001"/>
              <a:gd name="connsiteY3" fmla="*/ 4224299 h 5358752"/>
              <a:gd name="connsiteX4" fmla="*/ 3850 w 6225001"/>
              <a:gd name="connsiteY4" fmla="*/ 5358752 h 5358752"/>
              <a:gd name="connsiteX0" fmla="*/ 3850 w 6230428"/>
              <a:gd name="connsiteY0" fmla="*/ 5358752 h 5358752"/>
              <a:gd name="connsiteX1" fmla="*/ 851 w 6230428"/>
              <a:gd name="connsiteY1" fmla="*/ 1012345 h 5358752"/>
              <a:gd name="connsiteX2" fmla="*/ 5496179 w 6230428"/>
              <a:gd name="connsiteY2" fmla="*/ 0 h 5358752"/>
              <a:gd name="connsiteX3" fmla="*/ 6230428 w 6230428"/>
              <a:gd name="connsiteY3" fmla="*/ 4229780 h 5358752"/>
              <a:gd name="connsiteX4" fmla="*/ 3850 w 6230428"/>
              <a:gd name="connsiteY4" fmla="*/ 5358752 h 5358752"/>
              <a:gd name="connsiteX0" fmla="*/ 3850 w 6230428"/>
              <a:gd name="connsiteY0" fmla="*/ 5361493 h 5361493"/>
              <a:gd name="connsiteX1" fmla="*/ 851 w 6230428"/>
              <a:gd name="connsiteY1" fmla="*/ 1015086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1493 h 5361493"/>
              <a:gd name="connsiteX1" fmla="*/ 851 w 6230428"/>
              <a:gd name="connsiteY1" fmla="*/ 1009607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4233 h 5364233"/>
              <a:gd name="connsiteX1" fmla="*/ 851 w 6230428"/>
              <a:gd name="connsiteY1" fmla="*/ 1009607 h 5364233"/>
              <a:gd name="connsiteX2" fmla="*/ 5501605 w 6230428"/>
              <a:gd name="connsiteY2" fmla="*/ 0 h 5364233"/>
              <a:gd name="connsiteX3" fmla="*/ 6230428 w 6230428"/>
              <a:gd name="connsiteY3" fmla="*/ 4232521 h 5364233"/>
              <a:gd name="connsiteX4" fmla="*/ 3850 w 6230428"/>
              <a:gd name="connsiteY4" fmla="*/ 5364233 h 5364233"/>
              <a:gd name="connsiteX0" fmla="*/ 1366 w 6230657"/>
              <a:gd name="connsiteY0" fmla="*/ 5366973 h 5366973"/>
              <a:gd name="connsiteX1" fmla="*/ 1080 w 6230657"/>
              <a:gd name="connsiteY1" fmla="*/ 1009607 h 5366973"/>
              <a:gd name="connsiteX2" fmla="*/ 5501834 w 6230657"/>
              <a:gd name="connsiteY2" fmla="*/ 0 h 5366973"/>
              <a:gd name="connsiteX3" fmla="*/ 6230657 w 6230657"/>
              <a:gd name="connsiteY3" fmla="*/ 4232521 h 5366973"/>
              <a:gd name="connsiteX4" fmla="*/ 1366 w 6230657"/>
              <a:gd name="connsiteY4" fmla="*/ 5366973 h 536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0657" h="5366973">
                <a:moveTo>
                  <a:pt x="1366" y="5366973"/>
                </a:moveTo>
                <a:cubicBezTo>
                  <a:pt x="5219" y="3567836"/>
                  <a:pt x="-2773" y="2808744"/>
                  <a:pt x="1080" y="1009607"/>
                </a:cubicBezTo>
                <a:lnTo>
                  <a:pt x="5501834" y="0"/>
                </a:lnTo>
                <a:lnTo>
                  <a:pt x="6230657" y="4232521"/>
                </a:lnTo>
                <a:lnTo>
                  <a:pt x="1366" y="5366973"/>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840000">
            <a:off x="7262451" y="2726139"/>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45" name="Text Placeholder 44">
            <a:extLst>
              <a:ext uri="{FF2B5EF4-FFF2-40B4-BE49-F238E27FC236}">
                <a16:creationId xmlns:a16="http://schemas.microsoft.com/office/drawing/2014/main" id="{01A16A82-6F5C-4DAC-A624-CA3711A1B027}"/>
              </a:ext>
            </a:extLst>
          </p:cNvPr>
          <p:cNvSpPr>
            <a:spLocks noGrp="1"/>
          </p:cNvSpPr>
          <p:nvPr>
            <p:ph type="body" sz="quarter" idx="16" hasCustomPrompt="1"/>
          </p:nvPr>
        </p:nvSpPr>
        <p:spPr>
          <a:xfrm rot="720000">
            <a:off x="9571721" y="580664"/>
            <a:ext cx="1391775" cy="858837"/>
          </a:xfrm>
        </p:spPr>
        <p:txBody>
          <a:bodyPr>
            <a:normAutofit/>
          </a:bodyPr>
          <a:lstStyle>
            <a:lvl1pPr marL="0" indent="0" algn="ctr">
              <a:buNone/>
              <a:defRPr sz="2600" b="1">
                <a:solidFill>
                  <a:schemeClr val="bg1"/>
                </a:solidFill>
              </a:defRPr>
            </a:lvl1pPr>
          </a:lstStyle>
          <a:p>
            <a:pPr lvl="0"/>
            <a:r>
              <a:rPr lang="en-US" noProof="0"/>
              <a:t>MONTH</a:t>
            </a:r>
            <a:br>
              <a:rPr lang="en-US" noProof="0"/>
            </a:br>
            <a:r>
              <a:rPr lang="en-US" noProof="0"/>
              <a:t>20XX</a:t>
            </a:r>
          </a:p>
        </p:txBody>
      </p:sp>
    </p:spTree>
    <p:extLst>
      <p:ext uri="{BB962C8B-B14F-4D97-AF65-F5344CB8AC3E}">
        <p14:creationId xmlns:p14="http://schemas.microsoft.com/office/powerpoint/2010/main" val="11328352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6" name="Picture Placeholder 15">
            <a:extLst>
              <a:ext uri="{FF2B5EF4-FFF2-40B4-BE49-F238E27FC236}">
                <a16:creationId xmlns:a16="http://schemas.microsoft.com/office/drawing/2014/main" id="{18500C30-FF27-4A5C-AA4F-B1D5C57A0F7F}"/>
              </a:ext>
            </a:extLst>
          </p:cNvPr>
          <p:cNvSpPr>
            <a:spLocks noGrp="1"/>
          </p:cNvSpPr>
          <p:nvPr>
            <p:ph type="pic" sz="quarter" idx="13"/>
          </p:nvPr>
        </p:nvSpPr>
        <p:spPr>
          <a:xfrm>
            <a:off x="3314240" y="793217"/>
            <a:ext cx="8877760" cy="6064783"/>
          </a:xfrm>
          <a:custGeom>
            <a:avLst/>
            <a:gdLst>
              <a:gd name="connsiteX0" fmla="*/ 0 w 8534400"/>
              <a:gd name="connsiteY0" fmla="*/ 6043236 h 6043236"/>
              <a:gd name="connsiteX1" fmla="*/ 1510809 w 8534400"/>
              <a:gd name="connsiteY1" fmla="*/ 0 h 6043236"/>
              <a:gd name="connsiteX2" fmla="*/ 7023591 w 8534400"/>
              <a:gd name="connsiteY2" fmla="*/ 0 h 6043236"/>
              <a:gd name="connsiteX3" fmla="*/ 8534400 w 8534400"/>
              <a:gd name="connsiteY3" fmla="*/ 6043236 h 6043236"/>
              <a:gd name="connsiteX4" fmla="*/ 0 w 8534400"/>
              <a:gd name="connsiteY4" fmla="*/ 6043236 h 6043236"/>
              <a:gd name="connsiteX0" fmla="*/ 0 w 8534400"/>
              <a:gd name="connsiteY0" fmla="*/ 6043236 h 6043236"/>
              <a:gd name="connsiteX1" fmla="*/ 1510809 w 8534400"/>
              <a:gd name="connsiteY1" fmla="*/ 0 h 6043236"/>
              <a:gd name="connsiteX2" fmla="*/ 8518563 w 8534400"/>
              <a:gd name="connsiteY2" fmla="*/ 14514 h 6043236"/>
              <a:gd name="connsiteX3" fmla="*/ 8534400 w 8534400"/>
              <a:gd name="connsiteY3" fmla="*/ 6043236 h 6043236"/>
              <a:gd name="connsiteX4" fmla="*/ 0 w 8534400"/>
              <a:gd name="connsiteY4" fmla="*/ 6043236 h 6043236"/>
              <a:gd name="connsiteX0" fmla="*/ 317991 w 8852391"/>
              <a:gd name="connsiteY0" fmla="*/ 6028722 h 6028722"/>
              <a:gd name="connsiteX1" fmla="*/ 0 w 8852391"/>
              <a:gd name="connsiteY1" fmla="*/ 2162629 h 6028722"/>
              <a:gd name="connsiteX2" fmla="*/ 8836554 w 8852391"/>
              <a:gd name="connsiteY2" fmla="*/ 0 h 6028722"/>
              <a:gd name="connsiteX3" fmla="*/ 8852391 w 8852391"/>
              <a:gd name="connsiteY3" fmla="*/ 6028722 h 6028722"/>
              <a:gd name="connsiteX4" fmla="*/ 317991 w 8852391"/>
              <a:gd name="connsiteY4" fmla="*/ 6028722 h 6028722"/>
              <a:gd name="connsiteX0" fmla="*/ 913076 w 8852391"/>
              <a:gd name="connsiteY0" fmla="*/ 6043236 h 6043236"/>
              <a:gd name="connsiteX1" fmla="*/ 0 w 8852391"/>
              <a:gd name="connsiteY1" fmla="*/ 2162629 h 6043236"/>
              <a:gd name="connsiteX2" fmla="*/ 8836554 w 8852391"/>
              <a:gd name="connsiteY2" fmla="*/ 0 h 6043236"/>
              <a:gd name="connsiteX3" fmla="*/ 8852391 w 8852391"/>
              <a:gd name="connsiteY3" fmla="*/ 6028722 h 6043236"/>
              <a:gd name="connsiteX4" fmla="*/ 913076 w 8852391"/>
              <a:gd name="connsiteY4" fmla="*/ 6043236 h 6043236"/>
              <a:gd name="connsiteX0" fmla="*/ 933682 w 8872997"/>
              <a:gd name="connsiteY0" fmla="*/ 6043236 h 6043236"/>
              <a:gd name="connsiteX1" fmla="*/ 0 w 8872997"/>
              <a:gd name="connsiteY1" fmla="*/ 2167781 h 6043236"/>
              <a:gd name="connsiteX2" fmla="*/ 8857160 w 8872997"/>
              <a:gd name="connsiteY2" fmla="*/ 0 h 6043236"/>
              <a:gd name="connsiteX3" fmla="*/ 8872997 w 8872997"/>
              <a:gd name="connsiteY3" fmla="*/ 6028722 h 6043236"/>
              <a:gd name="connsiteX4" fmla="*/ 933682 w 8872997"/>
              <a:gd name="connsiteY4" fmla="*/ 6043236 h 6043236"/>
              <a:gd name="connsiteX0" fmla="*/ 933682 w 8872997"/>
              <a:gd name="connsiteY0" fmla="*/ 6050963 h 6050963"/>
              <a:gd name="connsiteX1" fmla="*/ 0 w 8872997"/>
              <a:gd name="connsiteY1" fmla="*/ 2167781 h 6050963"/>
              <a:gd name="connsiteX2" fmla="*/ 8857160 w 8872997"/>
              <a:gd name="connsiteY2" fmla="*/ 0 h 6050963"/>
              <a:gd name="connsiteX3" fmla="*/ 8872997 w 8872997"/>
              <a:gd name="connsiteY3" fmla="*/ 6028722 h 6050963"/>
              <a:gd name="connsiteX4" fmla="*/ 933682 w 8872997"/>
              <a:gd name="connsiteY4" fmla="*/ 6050963 h 6050963"/>
              <a:gd name="connsiteX0" fmla="*/ 933682 w 8872997"/>
              <a:gd name="connsiteY0" fmla="*/ 6050963 h 6054480"/>
              <a:gd name="connsiteX1" fmla="*/ 0 w 8872997"/>
              <a:gd name="connsiteY1" fmla="*/ 2167781 h 6054480"/>
              <a:gd name="connsiteX2" fmla="*/ 8857160 w 8872997"/>
              <a:gd name="connsiteY2" fmla="*/ 0 h 6054480"/>
              <a:gd name="connsiteX3" fmla="*/ 8872997 w 8872997"/>
              <a:gd name="connsiteY3" fmla="*/ 6054480 h 6054480"/>
              <a:gd name="connsiteX4" fmla="*/ 933682 w 8872997"/>
              <a:gd name="connsiteY4" fmla="*/ 6050963 h 6054480"/>
              <a:gd name="connsiteX0" fmla="*/ 933682 w 8875190"/>
              <a:gd name="connsiteY0" fmla="*/ 6063842 h 6067359"/>
              <a:gd name="connsiteX1" fmla="*/ 0 w 8875190"/>
              <a:gd name="connsiteY1" fmla="*/ 2180660 h 6067359"/>
              <a:gd name="connsiteX2" fmla="*/ 8875190 w 8875190"/>
              <a:gd name="connsiteY2" fmla="*/ 0 h 6067359"/>
              <a:gd name="connsiteX3" fmla="*/ 8872997 w 8875190"/>
              <a:gd name="connsiteY3" fmla="*/ 6067359 h 6067359"/>
              <a:gd name="connsiteX4" fmla="*/ 933682 w 8875190"/>
              <a:gd name="connsiteY4" fmla="*/ 6063842 h 6067359"/>
              <a:gd name="connsiteX0" fmla="*/ 933682 w 8872997"/>
              <a:gd name="connsiteY0" fmla="*/ 6061266 h 6064783"/>
              <a:gd name="connsiteX1" fmla="*/ 0 w 8872997"/>
              <a:gd name="connsiteY1" fmla="*/ 2178084 h 6064783"/>
              <a:gd name="connsiteX2" fmla="*/ 8872614 w 8872997"/>
              <a:gd name="connsiteY2" fmla="*/ 0 h 6064783"/>
              <a:gd name="connsiteX3" fmla="*/ 8872997 w 8872997"/>
              <a:gd name="connsiteY3" fmla="*/ 6064783 h 6064783"/>
              <a:gd name="connsiteX4" fmla="*/ 933682 w 8872997"/>
              <a:gd name="connsiteY4" fmla="*/ 6061266 h 6064783"/>
              <a:gd name="connsiteX0" fmla="*/ 938445 w 8877760"/>
              <a:gd name="connsiteY0" fmla="*/ 6061266 h 6064783"/>
              <a:gd name="connsiteX1" fmla="*/ 0 w 8877760"/>
              <a:gd name="connsiteY1" fmla="*/ 2175703 h 6064783"/>
              <a:gd name="connsiteX2" fmla="*/ 8877377 w 8877760"/>
              <a:gd name="connsiteY2" fmla="*/ 0 h 6064783"/>
              <a:gd name="connsiteX3" fmla="*/ 8877760 w 8877760"/>
              <a:gd name="connsiteY3" fmla="*/ 6064783 h 6064783"/>
              <a:gd name="connsiteX4" fmla="*/ 938445 w 8877760"/>
              <a:gd name="connsiteY4" fmla="*/ 6061266 h 6064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7760" h="6064783">
                <a:moveTo>
                  <a:pt x="938445" y="6061266"/>
                </a:moveTo>
                <a:lnTo>
                  <a:pt x="0" y="2175703"/>
                </a:lnTo>
                <a:lnTo>
                  <a:pt x="8877377" y="0"/>
                </a:lnTo>
                <a:cubicBezTo>
                  <a:pt x="8877505" y="2021594"/>
                  <a:pt x="8877632" y="4043189"/>
                  <a:pt x="8877760" y="6064783"/>
                </a:cubicBezTo>
                <a:lnTo>
                  <a:pt x="938445" y="6061266"/>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3805008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Layout 1">
    <p:spTree>
      <p:nvGrpSpPr>
        <p:cNvPr id="1" name=""/>
        <p:cNvGrpSpPr/>
        <p:nvPr/>
      </p:nvGrpSpPr>
      <p:grpSpPr>
        <a:xfrm>
          <a:off x="0" y="0"/>
          <a:ext cx="0" cy="0"/>
          <a:chOff x="0" y="0"/>
          <a:chExt cx="0" cy="0"/>
        </a:xfrm>
      </p:grpSpPr>
      <p:grpSp>
        <p:nvGrpSpPr>
          <p:cNvPr id="7" name="Graphic 16">
            <a:extLst>
              <a:ext uri="{FF2B5EF4-FFF2-40B4-BE49-F238E27FC236}">
                <a16:creationId xmlns:a16="http://schemas.microsoft.com/office/drawing/2014/main" id="{AD638337-297E-49B3-AE0F-B36EC9D01661}"/>
              </a:ext>
            </a:extLst>
          </p:cNvPr>
          <p:cNvGrpSpPr/>
          <p:nvPr userDrawn="1"/>
        </p:nvGrpSpPr>
        <p:grpSpPr>
          <a:xfrm>
            <a:off x="10962579" y="5678327"/>
            <a:ext cx="1234800" cy="1051200"/>
            <a:chOff x="5626893" y="3026568"/>
            <a:chExt cx="937260" cy="800760"/>
          </a:xfrm>
        </p:grpSpPr>
        <p:sp>
          <p:nvSpPr>
            <p:cNvPr id="8" name="Freeform: Shape 7">
              <a:extLst>
                <a:ext uri="{FF2B5EF4-FFF2-40B4-BE49-F238E27FC236}">
                  <a16:creationId xmlns:a16="http://schemas.microsoft.com/office/drawing/2014/main" id="{2FA8DCE5-120B-4D39-B899-95EBEC388DEA}"/>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53F4B5D3-A813-434A-B7AA-8FEE19B9CF16}"/>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B6DFBA5C-859C-4C16-8ECF-9FCA37E77DD4}"/>
              </a:ext>
            </a:extLst>
          </p:cNvPr>
          <p:cNvSpPr>
            <a:spLocks noGrp="1"/>
          </p:cNvSpPr>
          <p:nvPr>
            <p:ph type="body" idx="1" hasCustomPrompt="1"/>
          </p:nvPr>
        </p:nvSpPr>
        <p:spPr>
          <a:xfrm>
            <a:off x="748030" y="2442380"/>
            <a:ext cx="3913632" cy="804672"/>
          </a:xfrm>
          <a:gradFill>
            <a:gsLst>
              <a:gs pos="0">
                <a:schemeClr val="tx2"/>
              </a:gs>
              <a:gs pos="100000">
                <a:schemeClr val="tx1"/>
              </a:gs>
            </a:gsLst>
            <a:lin ang="10800000" scaled="1"/>
          </a:gradFill>
        </p:spPr>
        <p:txBody>
          <a:bodyPr lIns="144000" tIns="72000" bIns="72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DBF8466-F90A-4774-B172-0061F1A7985F}"/>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7BC76C28-113A-459C-BD12-125E112B10B7}"/>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6D51ADD0-1305-43DD-A03D-2FE3B5D0EB62}"/>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74E08599-4D6A-4CDA-9228-3DBD31E1E64D}"/>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548D0821-4E36-47CF-A7AC-8FB339F5F24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F708432B-D626-47BC-8C1E-E5F2ADCDCE43}"/>
              </a:ext>
            </a:extLst>
          </p:cNvPr>
          <p:cNvSpPr>
            <a:spLocks noGrp="1"/>
          </p:cNvSpPr>
          <p:nvPr>
            <p:ph type="title" hasCustomPrompt="1"/>
          </p:nvPr>
        </p:nvSpPr>
        <p:spPr>
          <a:xfrm rot="-360000">
            <a:off x="846111" y="974881"/>
            <a:ext cx="3933620" cy="734415"/>
          </a:xfrm>
        </p:spPr>
        <p:txBody>
          <a:bodyPr anchor="b">
            <a:normAutofit/>
          </a:bodyPr>
          <a:lstStyle>
            <a:lvl1pPr>
              <a:defRPr sz="4000">
                <a:solidFill>
                  <a:schemeClr val="bg1"/>
                </a:solidFill>
              </a:defRPr>
            </a:lvl1pPr>
          </a:lstStyle>
          <a:p>
            <a:r>
              <a:rPr lang="en-US" noProof="0"/>
              <a:t>Text Layout 1</a:t>
            </a:r>
          </a:p>
        </p:txBody>
      </p:sp>
      <p:sp>
        <p:nvSpPr>
          <p:cNvPr id="17" name="Text Placeholder 16">
            <a:extLst>
              <a:ext uri="{FF2B5EF4-FFF2-40B4-BE49-F238E27FC236}">
                <a16:creationId xmlns:a16="http://schemas.microsoft.com/office/drawing/2014/main" id="{B8041375-FFF3-48A5-8985-52AD4D496A62}"/>
              </a:ext>
            </a:extLst>
          </p:cNvPr>
          <p:cNvSpPr>
            <a:spLocks noGrp="1"/>
          </p:cNvSpPr>
          <p:nvPr>
            <p:ph type="body" sz="quarter" idx="13"/>
          </p:nvPr>
        </p:nvSpPr>
        <p:spPr>
          <a:xfrm>
            <a:off x="808990" y="3392622"/>
            <a:ext cx="3913188" cy="2249488"/>
          </a:xfrm>
        </p:spPr>
        <p:txBody>
          <a:bodyPr>
            <a:normAutofit/>
          </a:bodyPr>
          <a:lstStyle>
            <a:lvl1pPr marL="180000" indent="-180000">
              <a:spcBef>
                <a:spcPts val="600"/>
              </a:spcBef>
              <a:buClr>
                <a:schemeClr val="accent2"/>
              </a:buClr>
              <a:defRPr sz="1600" b="0">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Click to edit Master text styles</a:t>
            </a:r>
          </a:p>
        </p:txBody>
      </p:sp>
      <p:grpSp>
        <p:nvGrpSpPr>
          <p:cNvPr id="19" name="Graphic 17">
            <a:extLst>
              <a:ext uri="{FF2B5EF4-FFF2-40B4-BE49-F238E27FC236}">
                <a16:creationId xmlns:a16="http://schemas.microsoft.com/office/drawing/2014/main" id="{1CF7F5A7-666B-4C97-8F1C-0930361F612E}"/>
              </a:ext>
            </a:extLst>
          </p:cNvPr>
          <p:cNvGrpSpPr/>
          <p:nvPr/>
        </p:nvGrpSpPr>
        <p:grpSpPr>
          <a:xfrm>
            <a:off x="5530724" y="0"/>
            <a:ext cx="6340653" cy="6429600"/>
            <a:chOff x="5530724" y="0"/>
            <a:chExt cx="6340653" cy="6429600"/>
          </a:xfrm>
        </p:grpSpPr>
        <p:sp>
          <p:nvSpPr>
            <p:cNvPr id="20" name="Freeform: Shape 19">
              <a:extLst>
                <a:ext uri="{FF2B5EF4-FFF2-40B4-BE49-F238E27FC236}">
                  <a16:creationId xmlns:a16="http://schemas.microsoft.com/office/drawing/2014/main" id="{E7BC95EC-0C9A-48BD-BC1E-AF1C1DA9C02C}"/>
                </a:ext>
              </a:extLst>
            </p:cNvPr>
            <p:cNvSpPr/>
            <p:nvPr/>
          </p:nvSpPr>
          <p:spPr>
            <a:xfrm>
              <a:off x="5518024" y="-12700"/>
              <a:ext cx="2287209" cy="5565543"/>
            </a:xfrm>
            <a:custGeom>
              <a:avLst/>
              <a:gdLst>
                <a:gd name="connsiteX0" fmla="*/ 1132162 w 2287209"/>
                <a:gd name="connsiteY0" fmla="*/ 5560454 h 5565543"/>
                <a:gd name="connsiteX1" fmla="*/ 2283391 w 2287209"/>
                <a:gd name="connsiteY1" fmla="*/ 12700 h 5565543"/>
                <a:gd name="connsiteX2" fmla="*/ 552736 w 2287209"/>
                <a:gd name="connsiteY2" fmla="*/ 12700 h 5565543"/>
                <a:gd name="connsiteX3" fmla="*/ 12700 w 2287209"/>
                <a:gd name="connsiteY3" fmla="*/ 5359688 h 5565543"/>
                <a:gd name="connsiteX4" fmla="*/ 1132162 w 2287209"/>
                <a:gd name="connsiteY4" fmla="*/ 5560454 h 556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7209" h="5565543">
                  <a:moveTo>
                    <a:pt x="1132162" y="5560454"/>
                  </a:moveTo>
                  <a:lnTo>
                    <a:pt x="2283391" y="12700"/>
                  </a:lnTo>
                  <a:lnTo>
                    <a:pt x="552736" y="12700"/>
                  </a:lnTo>
                  <a:cubicBezTo>
                    <a:pt x="569255" y="560360"/>
                    <a:pt x="573067" y="2477804"/>
                    <a:pt x="12700" y="5359688"/>
                  </a:cubicBezTo>
                  <a:cubicBezTo>
                    <a:pt x="363406" y="5395267"/>
                    <a:pt x="1132162" y="5560454"/>
                    <a:pt x="1132162" y="5560454"/>
                  </a:cubicBezTo>
                  <a:close/>
                </a:path>
              </a:pathLst>
            </a:custGeom>
            <a:gradFill flip="none" rotWithShape="1">
              <a:gsLst>
                <a:gs pos="3000">
                  <a:schemeClr val="accent5">
                    <a:alpha val="6000"/>
                  </a:schemeClr>
                </a:gs>
                <a:gs pos="100000">
                  <a:schemeClr val="accent5">
                    <a:alpha val="50000"/>
                  </a:schemeClr>
                </a:gs>
              </a:gsLst>
              <a:lin ang="5880000" scaled="0"/>
              <a:tileRect/>
            </a:gradFill>
            <a:ln w="12694" cap="flat">
              <a:noFill/>
              <a:prstDash val="solid"/>
              <a:miter/>
            </a:ln>
          </p:spPr>
          <p:txBody>
            <a:bodyPr rtlCol="0" anchor="ctr"/>
            <a:lstStyle/>
            <a:p>
              <a:endParaRPr lang="en-US" noProof="0" dirty="0"/>
            </a:p>
          </p:txBody>
        </p:sp>
        <p:sp>
          <p:nvSpPr>
            <p:cNvPr id="21" name="Freeform: Shape 20">
              <a:extLst>
                <a:ext uri="{FF2B5EF4-FFF2-40B4-BE49-F238E27FC236}">
                  <a16:creationId xmlns:a16="http://schemas.microsoft.com/office/drawing/2014/main" id="{DF5F80F8-FA23-4496-B401-E10D70AC21A8}"/>
                </a:ext>
              </a:extLst>
            </p:cNvPr>
            <p:cNvSpPr/>
            <p:nvPr/>
          </p:nvSpPr>
          <p:spPr>
            <a:xfrm>
              <a:off x="5537084" y="-12700"/>
              <a:ext cx="6340653" cy="6455013"/>
            </a:xfrm>
            <a:custGeom>
              <a:avLst/>
              <a:gdLst>
                <a:gd name="connsiteX0" fmla="*/ 5080140 w 6340653"/>
                <a:gd name="connsiteY0" fmla="*/ 6446112 h 6455013"/>
                <a:gd name="connsiteX1" fmla="*/ 6334294 w 6340653"/>
                <a:gd name="connsiteY1" fmla="*/ 545112 h 6455013"/>
                <a:gd name="connsiteX2" fmla="*/ 3831070 w 6340653"/>
                <a:gd name="connsiteY2" fmla="*/ 12700 h 6455013"/>
                <a:gd name="connsiteX3" fmla="*/ 1151222 w 6340653"/>
                <a:gd name="connsiteY3" fmla="*/ 12700 h 6455013"/>
                <a:gd name="connsiteX4" fmla="*/ 12700 w 6340653"/>
                <a:gd name="connsiteY4" fmla="*/ 5369854 h 6455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653" h="6455013">
                  <a:moveTo>
                    <a:pt x="5080140" y="6446112"/>
                  </a:moveTo>
                  <a:lnTo>
                    <a:pt x="6334294" y="545112"/>
                  </a:lnTo>
                  <a:lnTo>
                    <a:pt x="3831070" y="12700"/>
                  </a:lnTo>
                  <a:lnTo>
                    <a:pt x="1151222" y="12700"/>
                  </a:lnTo>
                  <a:lnTo>
                    <a:pt x="12700" y="5369854"/>
                  </a:lnTo>
                  <a:close/>
                </a:path>
              </a:pathLst>
            </a:custGeom>
            <a:gradFill>
              <a:gsLst>
                <a:gs pos="3000">
                  <a:schemeClr val="accent5"/>
                </a:gs>
                <a:gs pos="100000">
                  <a:schemeClr val="bg2"/>
                </a:gs>
              </a:gsLst>
              <a:lin ang="0" scaled="1"/>
            </a:gradFill>
            <a:ln w="12694" cap="flat">
              <a:noFill/>
              <a:prstDash val="solid"/>
              <a:miter/>
            </a:ln>
          </p:spPr>
          <p:txBody>
            <a:bodyPr rtlCol="0" anchor="ctr"/>
            <a:lstStyle/>
            <a:p>
              <a:endParaRPr lang="en-US" noProof="0" dirty="0"/>
            </a:p>
          </p:txBody>
        </p:sp>
        <p:sp>
          <p:nvSpPr>
            <p:cNvPr id="22" name="Freeform: Shape 21">
              <a:extLst>
                <a:ext uri="{FF2B5EF4-FFF2-40B4-BE49-F238E27FC236}">
                  <a16:creationId xmlns:a16="http://schemas.microsoft.com/office/drawing/2014/main" id="{65F2E539-DDA4-47DC-A929-17C7DB4D8C88}"/>
                </a:ext>
              </a:extLst>
            </p:cNvPr>
            <p:cNvSpPr/>
            <p:nvPr/>
          </p:nvSpPr>
          <p:spPr>
            <a:xfrm>
              <a:off x="5830609" y="-12700"/>
              <a:ext cx="5756144" cy="6150052"/>
            </a:xfrm>
            <a:custGeom>
              <a:avLst/>
              <a:gdLst>
                <a:gd name="connsiteX0" fmla="*/ 5715476 w 5756143"/>
                <a:gd name="connsiteY0" fmla="*/ 764938 h 6150052"/>
                <a:gd name="connsiteX1" fmla="*/ 4579496 w 5756143"/>
                <a:gd name="connsiteY1" fmla="*/ 6113197 h 6150052"/>
                <a:gd name="connsiteX2" fmla="*/ 43196 w 5756143"/>
                <a:gd name="connsiteY2" fmla="*/ 5150027 h 6150052"/>
                <a:gd name="connsiteX3" fmla="*/ 1134704 w 5756143"/>
                <a:gd name="connsiteY3" fmla="*/ 12700 h 6150052"/>
                <a:gd name="connsiteX4" fmla="*/ 1109290 w 5756143"/>
                <a:gd name="connsiteY4" fmla="*/ 12700 h 6150052"/>
                <a:gd name="connsiteX5" fmla="*/ 12700 w 5756143"/>
                <a:gd name="connsiteY5" fmla="*/ 5169087 h 6150052"/>
                <a:gd name="connsiteX6" fmla="*/ 4598556 w 5756143"/>
                <a:gd name="connsiteY6" fmla="*/ 6143693 h 6150052"/>
                <a:gd name="connsiteX7" fmla="*/ 5743431 w 5756143"/>
                <a:gd name="connsiteY7" fmla="*/ 757314 h 6150052"/>
                <a:gd name="connsiteX8" fmla="*/ 5745972 w 5756143"/>
                <a:gd name="connsiteY8" fmla="*/ 744607 h 6150052"/>
                <a:gd name="connsiteX9" fmla="*/ 2299910 w 5756143"/>
                <a:gd name="connsiteY9" fmla="*/ 12700 h 6150052"/>
                <a:gd name="connsiteX10" fmla="*/ 2177925 w 5756143"/>
                <a:gd name="connsiteY10" fmla="*/ 12700 h 615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56143" h="6150052">
                  <a:moveTo>
                    <a:pt x="5715476" y="764938"/>
                  </a:moveTo>
                  <a:lnTo>
                    <a:pt x="4579496" y="6113197"/>
                  </a:lnTo>
                  <a:lnTo>
                    <a:pt x="43196" y="5150027"/>
                  </a:lnTo>
                  <a:lnTo>
                    <a:pt x="1134704" y="12700"/>
                  </a:lnTo>
                  <a:lnTo>
                    <a:pt x="1109290" y="12700"/>
                  </a:lnTo>
                  <a:lnTo>
                    <a:pt x="12700" y="5169087"/>
                  </a:lnTo>
                  <a:lnTo>
                    <a:pt x="4598556" y="6143693"/>
                  </a:lnTo>
                  <a:lnTo>
                    <a:pt x="5743431" y="757314"/>
                  </a:lnTo>
                  <a:lnTo>
                    <a:pt x="5745972" y="744607"/>
                  </a:lnTo>
                  <a:lnTo>
                    <a:pt x="2299910" y="12700"/>
                  </a:lnTo>
                  <a:lnTo>
                    <a:pt x="2177925" y="12700"/>
                  </a:lnTo>
                  <a:close/>
                </a:path>
              </a:pathLst>
            </a:custGeom>
            <a:solidFill>
              <a:schemeClr val="bg1"/>
            </a:solidFill>
            <a:ln w="12694" cap="flat">
              <a:noFill/>
              <a:prstDash val="solid"/>
              <a:miter/>
            </a:ln>
          </p:spPr>
          <p:txBody>
            <a:bodyPr rtlCol="0" anchor="ctr"/>
            <a:lstStyle/>
            <a:p>
              <a:endParaRPr lang="en-US" noProof="0" dirty="0"/>
            </a:p>
          </p:txBody>
        </p:sp>
      </p:grpSp>
      <p:sp>
        <p:nvSpPr>
          <p:cNvPr id="24" name="Picture Placeholder 23">
            <a:extLst>
              <a:ext uri="{FF2B5EF4-FFF2-40B4-BE49-F238E27FC236}">
                <a16:creationId xmlns:a16="http://schemas.microsoft.com/office/drawing/2014/main" id="{76641E2E-882B-485E-AD7C-2BC054BEA520}"/>
              </a:ext>
            </a:extLst>
          </p:cNvPr>
          <p:cNvSpPr>
            <a:spLocks noGrp="1"/>
          </p:cNvSpPr>
          <p:nvPr>
            <p:ph type="pic" sz="quarter" idx="14"/>
          </p:nvPr>
        </p:nvSpPr>
        <p:spPr>
          <a:xfrm rot="720000">
            <a:off x="6384187" y="209524"/>
            <a:ext cx="4647699" cy="5472101"/>
          </a:xfrm>
          <a:custGeom>
            <a:avLst/>
            <a:gdLst>
              <a:gd name="connsiteX0" fmla="*/ 0 w 4643879"/>
              <a:gd name="connsiteY0" fmla="*/ 5462044 h 5462044"/>
              <a:gd name="connsiteX1" fmla="*/ 1160970 w 4643879"/>
              <a:gd name="connsiteY1" fmla="*/ 0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1026146 w 4643879"/>
              <a:gd name="connsiteY2" fmla="*/ 8068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11990 w 4643879"/>
              <a:gd name="connsiteY1" fmla="*/ 13839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4634592 w 4643879"/>
              <a:gd name="connsiteY4" fmla="*/ 5460922 h 5462044"/>
              <a:gd name="connsiteX5" fmla="*/ 0 w 4643879"/>
              <a:gd name="connsiteY5" fmla="*/ 5462044 h 546204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72101 h 5472101"/>
              <a:gd name="connsiteX1" fmla="*/ 8345 w 4647218"/>
              <a:gd name="connsiteY1" fmla="*/ 21518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0 w 4647218"/>
              <a:gd name="connsiteY0" fmla="*/ 5472101 h 5472101"/>
              <a:gd name="connsiteX1" fmla="*/ 5908 w 4647218"/>
              <a:gd name="connsiteY1" fmla="*/ 22456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38412 w 4647699"/>
              <a:gd name="connsiteY4" fmla="*/ 5465839 h 5472101"/>
              <a:gd name="connsiteX5" fmla="*/ 481 w 4647699"/>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43537 w 4647699"/>
              <a:gd name="connsiteY4" fmla="*/ 5464749 h 5472101"/>
              <a:gd name="connsiteX5" fmla="*/ 481 w 4647699"/>
              <a:gd name="connsiteY5" fmla="*/ 5472101 h 547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7699" h="5472101">
                <a:moveTo>
                  <a:pt x="481" y="5472101"/>
                </a:moveTo>
                <a:cubicBezTo>
                  <a:pt x="4478" y="3656033"/>
                  <a:pt x="-2747" y="2037289"/>
                  <a:pt x="1250" y="221221"/>
                </a:cubicBezTo>
                <a:lnTo>
                  <a:pt x="1049359" y="0"/>
                </a:lnTo>
                <a:lnTo>
                  <a:pt x="4647699" y="4917"/>
                </a:lnTo>
                <a:cubicBezTo>
                  <a:pt x="4644603" y="1825224"/>
                  <a:pt x="4646633" y="3644442"/>
                  <a:pt x="4643537" y="5464749"/>
                </a:cubicBezTo>
                <a:lnTo>
                  <a:pt x="481" y="5472101"/>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13138750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grpSp>
        <p:nvGrpSpPr>
          <p:cNvPr id="8" name="Graphic 16">
            <a:extLst>
              <a:ext uri="{FF2B5EF4-FFF2-40B4-BE49-F238E27FC236}">
                <a16:creationId xmlns:a16="http://schemas.microsoft.com/office/drawing/2014/main" id="{AD4D64B1-E729-4A4C-8FF7-134EACCE9ED5}"/>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57668185-4891-4CEF-B849-B73B1AD90FD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2A3C1BE6-5446-49A0-9C65-D92077D0E911}"/>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5" name="Date Placeholder 4">
            <a:extLst>
              <a:ext uri="{FF2B5EF4-FFF2-40B4-BE49-F238E27FC236}">
                <a16:creationId xmlns:a16="http://schemas.microsoft.com/office/drawing/2014/main" id="{BC7C1B33-ECEC-4E34-B218-27830F70B24F}"/>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D31CE7A-B999-4982-BCDD-EEC4E9A23247}"/>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B6317B1B-B559-4F47-A9AB-834EB93A8563}"/>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13" name="Group 12">
            <a:extLst>
              <a:ext uri="{FF2B5EF4-FFF2-40B4-BE49-F238E27FC236}">
                <a16:creationId xmlns:a16="http://schemas.microsoft.com/office/drawing/2014/main" id="{23F3C396-D7E8-4134-99CB-83AC5015781D}"/>
              </a:ext>
            </a:extLst>
          </p:cNvPr>
          <p:cNvGrpSpPr/>
          <p:nvPr userDrawn="1"/>
        </p:nvGrpSpPr>
        <p:grpSpPr>
          <a:xfrm flipH="1">
            <a:off x="7321677" y="587196"/>
            <a:ext cx="4885313" cy="1632656"/>
            <a:chOff x="-26126" y="587196"/>
            <a:chExt cx="4885313" cy="1632656"/>
          </a:xfrm>
        </p:grpSpPr>
        <p:sp>
          <p:nvSpPr>
            <p:cNvPr id="11" name="Graphic 23">
              <a:extLst>
                <a:ext uri="{FF2B5EF4-FFF2-40B4-BE49-F238E27FC236}">
                  <a16:creationId xmlns:a16="http://schemas.microsoft.com/office/drawing/2014/main" id="{545A4C09-DA17-4F53-9893-7152B53CD712}"/>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2" name="Graphic 6">
              <a:extLst>
                <a:ext uri="{FF2B5EF4-FFF2-40B4-BE49-F238E27FC236}">
                  <a16:creationId xmlns:a16="http://schemas.microsoft.com/office/drawing/2014/main" id="{2D92C53E-EB06-4CBC-A335-BC3156E96896}"/>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sp>
        <p:nvSpPr>
          <p:cNvPr id="16" name="Title 1">
            <a:extLst>
              <a:ext uri="{FF2B5EF4-FFF2-40B4-BE49-F238E27FC236}">
                <a16:creationId xmlns:a16="http://schemas.microsoft.com/office/drawing/2014/main" id="{D3A443B5-C60C-4149-99AA-5309F8B41C14}"/>
              </a:ext>
            </a:extLst>
          </p:cNvPr>
          <p:cNvSpPr>
            <a:spLocks noGrp="1"/>
          </p:cNvSpPr>
          <p:nvPr>
            <p:ph type="title" hasCustomPrompt="1"/>
          </p:nvPr>
        </p:nvSpPr>
        <p:spPr>
          <a:xfrm rot="360000">
            <a:off x="7354844" y="895259"/>
            <a:ext cx="4735459" cy="1012583"/>
          </a:xfrm>
        </p:spPr>
        <p:txBody>
          <a:bodyPr/>
          <a:lstStyle>
            <a:lvl1pPr algn="ctr">
              <a:defRPr>
                <a:solidFill>
                  <a:schemeClr val="bg1"/>
                </a:solidFill>
              </a:defRPr>
            </a:lvl1pPr>
          </a:lstStyle>
          <a:p>
            <a:r>
              <a:rPr lang="en-US" noProof="0"/>
              <a:t>Text Layout 2</a:t>
            </a:r>
          </a:p>
        </p:txBody>
      </p:sp>
      <p:sp>
        <p:nvSpPr>
          <p:cNvPr id="17" name="Text Placeholder 2">
            <a:extLst>
              <a:ext uri="{FF2B5EF4-FFF2-40B4-BE49-F238E27FC236}">
                <a16:creationId xmlns:a16="http://schemas.microsoft.com/office/drawing/2014/main" id="{D901BA76-252C-47D8-A48A-ECBA799BFCC3}"/>
              </a:ext>
            </a:extLst>
          </p:cNvPr>
          <p:cNvSpPr>
            <a:spLocks noGrp="1"/>
          </p:cNvSpPr>
          <p:nvPr>
            <p:ph type="body" idx="1" hasCustomPrompt="1"/>
          </p:nvPr>
        </p:nvSpPr>
        <p:spPr>
          <a:xfrm>
            <a:off x="6879053" y="2442380"/>
            <a:ext cx="3913632" cy="804672"/>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8" name="Text Placeholder 16">
            <a:extLst>
              <a:ext uri="{FF2B5EF4-FFF2-40B4-BE49-F238E27FC236}">
                <a16:creationId xmlns:a16="http://schemas.microsoft.com/office/drawing/2014/main" id="{9D30E37C-4282-4FD1-9238-5F541F189EC3}"/>
              </a:ext>
            </a:extLst>
          </p:cNvPr>
          <p:cNvSpPr>
            <a:spLocks noGrp="1"/>
          </p:cNvSpPr>
          <p:nvPr>
            <p:ph type="body" sz="quarter" idx="13"/>
          </p:nvPr>
        </p:nvSpPr>
        <p:spPr>
          <a:xfrm>
            <a:off x="6932841" y="3401290"/>
            <a:ext cx="4347933" cy="693295"/>
          </a:xfrm>
        </p:spPr>
        <p:txBody>
          <a:bodyPr>
            <a:normAutofit/>
          </a:bodyPr>
          <a:lstStyle>
            <a:lvl1pPr marL="0" indent="0">
              <a:spcBef>
                <a:spcPts val="600"/>
              </a:spcBef>
              <a:buClr>
                <a:schemeClr val="accent2"/>
              </a:buClr>
              <a:buNone/>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Click to edit Master text styles</a:t>
            </a:r>
          </a:p>
        </p:txBody>
      </p:sp>
      <p:sp>
        <p:nvSpPr>
          <p:cNvPr id="20" name="Text Placeholder 16">
            <a:extLst>
              <a:ext uri="{FF2B5EF4-FFF2-40B4-BE49-F238E27FC236}">
                <a16:creationId xmlns:a16="http://schemas.microsoft.com/office/drawing/2014/main" id="{2B21A588-9CF1-4122-959A-D1A3DA672BDA}"/>
              </a:ext>
            </a:extLst>
          </p:cNvPr>
          <p:cNvSpPr>
            <a:spLocks noGrp="1"/>
          </p:cNvSpPr>
          <p:nvPr>
            <p:ph type="body" sz="quarter" idx="14"/>
          </p:nvPr>
        </p:nvSpPr>
        <p:spPr>
          <a:xfrm>
            <a:off x="6932841" y="4200309"/>
            <a:ext cx="4347933" cy="1408743"/>
          </a:xfrm>
        </p:spPr>
        <p:txBody>
          <a:bodyPr>
            <a:normAutofit/>
          </a:bodyPr>
          <a:lstStyle>
            <a:lvl1pPr marL="180000" indent="-180000">
              <a:spcBef>
                <a:spcPts val="600"/>
              </a:spcBef>
              <a:buClr>
                <a:schemeClr val="accent2"/>
              </a:buClr>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Click to edit Master text styles</a:t>
            </a:r>
          </a:p>
        </p:txBody>
      </p:sp>
      <p:grpSp>
        <p:nvGrpSpPr>
          <p:cNvPr id="22" name="Graphic 20">
            <a:extLst>
              <a:ext uri="{FF2B5EF4-FFF2-40B4-BE49-F238E27FC236}">
                <a16:creationId xmlns:a16="http://schemas.microsoft.com/office/drawing/2014/main" id="{15D5C0A2-3C70-442D-AAF6-E16ADACDBF4F}"/>
              </a:ext>
            </a:extLst>
          </p:cNvPr>
          <p:cNvGrpSpPr/>
          <p:nvPr/>
        </p:nvGrpSpPr>
        <p:grpSpPr>
          <a:xfrm>
            <a:off x="-12667" y="-12667"/>
            <a:ext cx="6418971" cy="6160919"/>
            <a:chOff x="-12667" y="-12667"/>
            <a:chExt cx="6418971" cy="6160919"/>
          </a:xfrm>
        </p:grpSpPr>
        <p:sp>
          <p:nvSpPr>
            <p:cNvPr id="23" name="Freeform: Shape 22">
              <a:extLst>
                <a:ext uri="{FF2B5EF4-FFF2-40B4-BE49-F238E27FC236}">
                  <a16:creationId xmlns:a16="http://schemas.microsoft.com/office/drawing/2014/main" id="{DBA690C0-CF33-41CB-B76C-FC462F39BB66}"/>
                </a:ext>
              </a:extLst>
            </p:cNvPr>
            <p:cNvSpPr/>
            <p:nvPr/>
          </p:nvSpPr>
          <p:spPr>
            <a:xfrm>
              <a:off x="0" y="4388743"/>
              <a:ext cx="6396137" cy="1759509"/>
            </a:xfrm>
            <a:custGeom>
              <a:avLst/>
              <a:gdLst>
                <a:gd name="connsiteX0" fmla="*/ 6346644 w 6418971"/>
                <a:gd name="connsiteY0" fmla="*/ 12667 h 1776000"/>
                <a:gd name="connsiteX1" fmla="*/ 12667 w 6418971"/>
                <a:gd name="connsiteY1" fmla="*/ 456667 h 1776000"/>
                <a:gd name="connsiteX2" fmla="*/ 12667 w 6418971"/>
                <a:gd name="connsiteY2" fmla="*/ 1772176 h 1776000"/>
                <a:gd name="connsiteX3" fmla="*/ 6408804 w 6418971"/>
                <a:gd name="connsiteY3" fmla="*/ 909547 h 1776000"/>
                <a:gd name="connsiteX4" fmla="*/ 6346644 w 6418971"/>
                <a:gd name="connsiteY4" fmla="*/ 12667 h 1776000"/>
                <a:gd name="connsiteX0" fmla="*/ 6333977 w 6396137"/>
                <a:gd name="connsiteY0" fmla="*/ 0 h 1759509"/>
                <a:gd name="connsiteX1" fmla="*/ 0 w 6396137"/>
                <a:gd name="connsiteY1" fmla="*/ 444000 h 1759509"/>
                <a:gd name="connsiteX2" fmla="*/ 0 w 6396137"/>
                <a:gd name="connsiteY2" fmla="*/ 1759509 h 1759509"/>
                <a:gd name="connsiteX3" fmla="*/ 6396137 w 6396137"/>
                <a:gd name="connsiteY3" fmla="*/ 834832 h 1759509"/>
                <a:gd name="connsiteX4" fmla="*/ 6333977 w 6396137"/>
                <a:gd name="connsiteY4" fmla="*/ 0 h 1759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6137" h="1759509">
                  <a:moveTo>
                    <a:pt x="6333977" y="0"/>
                  </a:moveTo>
                  <a:lnTo>
                    <a:pt x="0" y="444000"/>
                  </a:lnTo>
                  <a:lnTo>
                    <a:pt x="0" y="1759509"/>
                  </a:lnTo>
                  <a:cubicBezTo>
                    <a:pt x="1074480" y="1438560"/>
                    <a:pt x="3085166" y="949003"/>
                    <a:pt x="6396137" y="834832"/>
                  </a:cubicBezTo>
                  <a:cubicBezTo>
                    <a:pt x="6369497" y="303301"/>
                    <a:pt x="6333977" y="0"/>
                    <a:pt x="6333977" y="0"/>
                  </a:cubicBezTo>
                  <a:close/>
                </a:path>
              </a:pathLst>
            </a:custGeom>
            <a:gradFill>
              <a:gsLst>
                <a:gs pos="0">
                  <a:schemeClr val="accent5">
                    <a:alpha val="50000"/>
                  </a:schemeClr>
                </a:gs>
                <a:gs pos="100000">
                  <a:schemeClr val="accent5">
                    <a:alpha val="6000"/>
                  </a:schemeClr>
                </a:gs>
              </a:gsLst>
              <a:lin ang="10800000" scaled="1"/>
            </a:gradFill>
            <a:ln w="12681" cap="flat">
              <a:noFill/>
              <a:prstDash val="solid"/>
              <a:miter/>
            </a:ln>
          </p:spPr>
          <p:txBody>
            <a:bodyPr rtlCol="0" anchor="ctr"/>
            <a:lstStyle/>
            <a:p>
              <a:endParaRPr lang="en-US" noProof="0" dirty="0"/>
            </a:p>
          </p:txBody>
        </p:sp>
        <p:sp>
          <p:nvSpPr>
            <p:cNvPr id="24" name="Freeform: Shape 23">
              <a:extLst>
                <a:ext uri="{FF2B5EF4-FFF2-40B4-BE49-F238E27FC236}">
                  <a16:creationId xmlns:a16="http://schemas.microsoft.com/office/drawing/2014/main" id="{36D855DB-2DC5-479D-94A0-542899B6911B}"/>
                </a:ext>
              </a:extLst>
            </p:cNvPr>
            <p:cNvSpPr/>
            <p:nvPr/>
          </p:nvSpPr>
          <p:spPr>
            <a:xfrm>
              <a:off x="-12667" y="-12667"/>
              <a:ext cx="6418971" cy="5683200"/>
            </a:xfrm>
            <a:custGeom>
              <a:avLst/>
              <a:gdLst>
                <a:gd name="connsiteX0" fmla="*/ 12667 w 6418971"/>
                <a:gd name="connsiteY0" fmla="*/ 5681913 h 5683200"/>
                <a:gd name="connsiteX1" fmla="*/ 6408804 w 6418971"/>
                <a:gd name="connsiteY1" fmla="*/ 5234107 h 5683200"/>
                <a:gd name="connsiteX2" fmla="*/ 6043456 w 6418971"/>
                <a:gd name="connsiteY2" fmla="*/ 12667 h 5683200"/>
                <a:gd name="connsiteX3" fmla="*/ 12667 w 6418971"/>
                <a:gd name="connsiteY3" fmla="*/ 12667 h 5683200"/>
              </a:gdLst>
              <a:ahLst/>
              <a:cxnLst>
                <a:cxn ang="0">
                  <a:pos x="connsiteX0" y="connsiteY0"/>
                </a:cxn>
                <a:cxn ang="0">
                  <a:pos x="connsiteX1" y="connsiteY1"/>
                </a:cxn>
                <a:cxn ang="0">
                  <a:pos x="connsiteX2" y="connsiteY2"/>
                </a:cxn>
                <a:cxn ang="0">
                  <a:pos x="connsiteX3" y="connsiteY3"/>
                </a:cxn>
              </a:cxnLst>
              <a:rect l="l" t="t" r="r" b="b"/>
              <a:pathLst>
                <a:path w="6418971" h="5683200">
                  <a:moveTo>
                    <a:pt x="12667" y="5681913"/>
                  </a:moveTo>
                  <a:lnTo>
                    <a:pt x="6408804" y="5234107"/>
                  </a:lnTo>
                  <a:lnTo>
                    <a:pt x="6043456" y="12667"/>
                  </a:lnTo>
                  <a:lnTo>
                    <a:pt x="12667" y="12667"/>
                  </a:lnTo>
                  <a:close/>
                </a:path>
              </a:pathLst>
            </a:custGeom>
            <a:gradFill>
              <a:gsLst>
                <a:gs pos="0">
                  <a:schemeClr val="accent5"/>
                </a:gs>
                <a:gs pos="100000">
                  <a:schemeClr val="bg2"/>
                </a:gs>
              </a:gsLst>
              <a:lin ang="840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C2DADFD8-5DEE-449A-A576-39F98BB2A88B}"/>
                </a:ext>
              </a:extLst>
            </p:cNvPr>
            <p:cNvSpPr/>
            <p:nvPr/>
          </p:nvSpPr>
          <p:spPr>
            <a:xfrm>
              <a:off x="-12667" y="-12667"/>
              <a:ext cx="6114514" cy="5404114"/>
            </a:xfrm>
            <a:custGeom>
              <a:avLst/>
              <a:gdLst>
                <a:gd name="connsiteX0" fmla="*/ 6080244 w 6114514"/>
                <a:gd name="connsiteY0" fmla="*/ 4942336 h 5404114"/>
                <a:gd name="connsiteX1" fmla="*/ 12667 w 6114514"/>
                <a:gd name="connsiteY1" fmla="*/ 5367307 h 5404114"/>
                <a:gd name="connsiteX2" fmla="*/ 12667 w 6114514"/>
                <a:gd name="connsiteY2" fmla="*/ 5392679 h 5404114"/>
                <a:gd name="connsiteX3" fmla="*/ 6095467 w 6114514"/>
                <a:gd name="connsiteY3" fmla="*/ 4966439 h 5404114"/>
                <a:gd name="connsiteX4" fmla="*/ 6108153 w 6114514"/>
                <a:gd name="connsiteY4" fmla="*/ 4966439 h 5404114"/>
                <a:gd name="connsiteX5" fmla="*/ 5761833 w 6114514"/>
                <a:gd name="connsiteY5" fmla="*/ 12667 h 5404114"/>
                <a:gd name="connsiteX6" fmla="*/ 5736462 w 6114514"/>
                <a:gd name="connsiteY6" fmla="*/ 12667 h 540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14514" h="5404114">
                  <a:moveTo>
                    <a:pt x="6080244" y="4942336"/>
                  </a:moveTo>
                  <a:lnTo>
                    <a:pt x="12667" y="5367307"/>
                  </a:lnTo>
                  <a:lnTo>
                    <a:pt x="12667" y="5392679"/>
                  </a:lnTo>
                  <a:lnTo>
                    <a:pt x="6095467" y="4966439"/>
                  </a:lnTo>
                  <a:lnTo>
                    <a:pt x="6108153" y="4966439"/>
                  </a:lnTo>
                  <a:lnTo>
                    <a:pt x="5761833" y="12667"/>
                  </a:lnTo>
                  <a:lnTo>
                    <a:pt x="5736462" y="12667"/>
                  </a:lnTo>
                  <a:close/>
                </a:path>
              </a:pathLst>
            </a:custGeom>
            <a:solidFill>
              <a:schemeClr val="bg1"/>
            </a:solidFill>
            <a:ln w="12681" cap="flat">
              <a:noFill/>
              <a:prstDash val="solid"/>
              <a:miter/>
            </a:ln>
          </p:spPr>
          <p:txBody>
            <a:bodyPr rtlCol="0" anchor="ctr"/>
            <a:lstStyle/>
            <a:p>
              <a:endParaRPr lang="en-US" noProof="0" dirty="0"/>
            </a:p>
          </p:txBody>
        </p:sp>
      </p:grpSp>
      <p:sp>
        <p:nvSpPr>
          <p:cNvPr id="27" name="Picture Placeholder 26">
            <a:extLst>
              <a:ext uri="{FF2B5EF4-FFF2-40B4-BE49-F238E27FC236}">
                <a16:creationId xmlns:a16="http://schemas.microsoft.com/office/drawing/2014/main" id="{BBA8375B-3CE5-468D-91DF-8151963A9531}"/>
              </a:ext>
            </a:extLst>
          </p:cNvPr>
          <p:cNvSpPr>
            <a:spLocks noGrp="1"/>
          </p:cNvSpPr>
          <p:nvPr>
            <p:ph type="pic" sz="quarter" idx="15"/>
          </p:nvPr>
        </p:nvSpPr>
        <p:spPr>
          <a:xfrm>
            <a:off x="-694" y="0"/>
            <a:ext cx="6065966" cy="5355825"/>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966" h="5408602">
                <a:moveTo>
                  <a:pt x="693" y="5408602"/>
                </a:moveTo>
                <a:cubicBezTo>
                  <a:pt x="4546" y="3609465"/>
                  <a:pt x="-2683" y="1799137"/>
                  <a:pt x="1170" y="0"/>
                </a:cubicBezTo>
                <a:lnTo>
                  <a:pt x="5725098" y="841"/>
                </a:lnTo>
                <a:lnTo>
                  <a:pt x="6065966" y="4979386"/>
                </a:lnTo>
                <a:lnTo>
                  <a:pt x="693" y="5408602"/>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4110445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grpSp>
        <p:nvGrpSpPr>
          <p:cNvPr id="18" name="Graphic 16">
            <a:extLst>
              <a:ext uri="{FF2B5EF4-FFF2-40B4-BE49-F238E27FC236}">
                <a16:creationId xmlns:a16="http://schemas.microsoft.com/office/drawing/2014/main" id="{6E486D59-536F-433A-BA1F-E5D8171D28EE}"/>
              </a:ext>
            </a:extLst>
          </p:cNvPr>
          <p:cNvGrpSpPr/>
          <p:nvPr userDrawn="1"/>
        </p:nvGrpSpPr>
        <p:grpSpPr>
          <a:xfrm>
            <a:off x="10962579" y="5678327"/>
            <a:ext cx="1234800" cy="1051200"/>
            <a:chOff x="5626893" y="3026568"/>
            <a:chExt cx="937260" cy="800760"/>
          </a:xfrm>
        </p:grpSpPr>
        <p:sp>
          <p:nvSpPr>
            <p:cNvPr id="19" name="Freeform: Shape 18">
              <a:extLst>
                <a:ext uri="{FF2B5EF4-FFF2-40B4-BE49-F238E27FC236}">
                  <a16:creationId xmlns:a16="http://schemas.microsoft.com/office/drawing/2014/main" id="{A58001F8-106A-42FB-834D-9A42C409CE0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20" name="Freeform: Shape 19">
              <a:extLst>
                <a:ext uri="{FF2B5EF4-FFF2-40B4-BE49-F238E27FC236}">
                  <a16:creationId xmlns:a16="http://schemas.microsoft.com/office/drawing/2014/main" id="{12C44DFF-8C15-44EB-9668-D72BDBCAC7EB}"/>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69CEAA8A-68C1-422B-827F-B9BB0A5DBA9F}"/>
              </a:ext>
            </a:extLst>
          </p:cNvPr>
          <p:cNvSpPr>
            <a:spLocks noGrp="1"/>
          </p:cNvSpPr>
          <p:nvPr>
            <p:ph type="body" idx="1" hasCustomPrompt="1"/>
          </p:nvPr>
        </p:nvSpPr>
        <p:spPr>
          <a:xfrm>
            <a:off x="1032739" y="2647949"/>
            <a:ext cx="459360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4" name="Content Placeholder 3">
            <a:extLst>
              <a:ext uri="{FF2B5EF4-FFF2-40B4-BE49-F238E27FC236}">
                <a16:creationId xmlns:a16="http://schemas.microsoft.com/office/drawing/2014/main" id="{C7EF9F20-7EC3-4301-8D75-2F88B498A5B5}"/>
              </a:ext>
            </a:extLst>
          </p:cNvPr>
          <p:cNvSpPr>
            <a:spLocks noGrp="1"/>
          </p:cNvSpPr>
          <p:nvPr>
            <p:ph sz="half" idx="2"/>
          </p:nvPr>
        </p:nvSpPr>
        <p:spPr>
          <a:xfrm>
            <a:off x="1030139" y="3248025"/>
            <a:ext cx="4573338"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Click to edit Master text styles</a:t>
            </a:r>
          </a:p>
          <a:p>
            <a:pPr lvl="1"/>
            <a:r>
              <a:rPr lang="en-US" noProof="0"/>
              <a:t>Second level</a:t>
            </a:r>
          </a:p>
        </p:txBody>
      </p:sp>
      <p:sp>
        <p:nvSpPr>
          <p:cNvPr id="8" name="Footer Placeholder 7">
            <a:extLst>
              <a:ext uri="{FF2B5EF4-FFF2-40B4-BE49-F238E27FC236}">
                <a16:creationId xmlns:a16="http://schemas.microsoft.com/office/drawing/2014/main" id="{701F359F-D118-4F66-A9AB-3A95DC285386}"/>
              </a:ext>
            </a:extLst>
          </p:cNvPr>
          <p:cNvSpPr>
            <a:spLocks noGrp="1"/>
          </p:cNvSpPr>
          <p:nvPr>
            <p:ph type="ftr" sz="quarter" idx="11"/>
          </p:nvPr>
        </p:nvSpPr>
        <p:spPr/>
        <p:txBody>
          <a:bodyPr/>
          <a:lstStyle/>
          <a:p>
            <a:r>
              <a:rPr lang="en-US" noProof="0" dirty="0"/>
              <a:t>ADD A FOOTER</a:t>
            </a:r>
          </a:p>
        </p:txBody>
      </p:sp>
      <p:sp>
        <p:nvSpPr>
          <p:cNvPr id="9" name="Slide Number Placeholder 8">
            <a:extLst>
              <a:ext uri="{FF2B5EF4-FFF2-40B4-BE49-F238E27FC236}">
                <a16:creationId xmlns:a16="http://schemas.microsoft.com/office/drawing/2014/main" id="{068CC05F-AFDC-44E7-8014-867EBAC64F3F}"/>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69BE7BF4-3069-409E-BFA9-64375BC3D04B}"/>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F3C766CD-B979-4D7C-8A2C-417E79767E3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D10447CE-8352-418F-9BA9-B6C2160B9376}"/>
              </a:ext>
            </a:extLst>
          </p:cNvPr>
          <p:cNvSpPr>
            <a:spLocks noGrp="1"/>
          </p:cNvSpPr>
          <p:nvPr>
            <p:ph type="title" hasCustomPrompt="1"/>
          </p:nvPr>
        </p:nvSpPr>
        <p:spPr>
          <a:xfrm rot="-360000">
            <a:off x="830561" y="849316"/>
            <a:ext cx="3923299" cy="1042492"/>
          </a:xfrm>
        </p:spPr>
        <p:txBody>
          <a:bodyPr/>
          <a:lstStyle>
            <a:lvl1pPr>
              <a:defRPr>
                <a:solidFill>
                  <a:schemeClr val="bg1"/>
                </a:solidFill>
              </a:defRPr>
            </a:lvl1pPr>
          </a:lstStyle>
          <a:p>
            <a:r>
              <a:rPr lang="en-US" noProof="0"/>
              <a:t>Comparison</a:t>
            </a:r>
          </a:p>
        </p:txBody>
      </p:sp>
      <p:sp>
        <p:nvSpPr>
          <p:cNvPr id="15" name="Text Placeholder 2">
            <a:extLst>
              <a:ext uri="{FF2B5EF4-FFF2-40B4-BE49-F238E27FC236}">
                <a16:creationId xmlns:a16="http://schemas.microsoft.com/office/drawing/2014/main" id="{D440566B-A9B8-43D7-AF31-EC51D5850D00}"/>
              </a:ext>
            </a:extLst>
          </p:cNvPr>
          <p:cNvSpPr>
            <a:spLocks noGrp="1"/>
          </p:cNvSpPr>
          <p:nvPr>
            <p:ph type="body" idx="13" hasCustomPrompt="1"/>
          </p:nvPr>
        </p:nvSpPr>
        <p:spPr>
          <a:xfrm>
            <a:off x="6207364" y="2647949"/>
            <a:ext cx="507601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16" name="Content Placeholder 3">
            <a:extLst>
              <a:ext uri="{FF2B5EF4-FFF2-40B4-BE49-F238E27FC236}">
                <a16:creationId xmlns:a16="http://schemas.microsoft.com/office/drawing/2014/main" id="{159211AA-05DE-48A1-97CC-3BE597E71490}"/>
              </a:ext>
            </a:extLst>
          </p:cNvPr>
          <p:cNvSpPr>
            <a:spLocks noGrp="1"/>
          </p:cNvSpPr>
          <p:nvPr>
            <p:ph sz="half" idx="14"/>
          </p:nvPr>
        </p:nvSpPr>
        <p:spPr>
          <a:xfrm>
            <a:off x="6207363" y="3248025"/>
            <a:ext cx="5073411"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Click to edit Master text styles</a:t>
            </a:r>
          </a:p>
          <a:p>
            <a:pPr lvl="1"/>
            <a:r>
              <a:rPr lang="en-US" noProof="0"/>
              <a:t>Second level</a:t>
            </a:r>
          </a:p>
        </p:txBody>
      </p:sp>
      <p:sp>
        <p:nvSpPr>
          <p:cNvPr id="17" name="Text Placeholder 2">
            <a:extLst>
              <a:ext uri="{FF2B5EF4-FFF2-40B4-BE49-F238E27FC236}">
                <a16:creationId xmlns:a16="http://schemas.microsoft.com/office/drawing/2014/main" id="{79FCC9E8-58D0-4280-842F-285B2710BA14}"/>
              </a:ext>
            </a:extLst>
          </p:cNvPr>
          <p:cNvSpPr>
            <a:spLocks noGrp="1"/>
          </p:cNvSpPr>
          <p:nvPr>
            <p:ph type="body" idx="15" hasCustomPrompt="1"/>
          </p:nvPr>
        </p:nvSpPr>
        <p:spPr>
          <a:xfrm>
            <a:off x="5676900" y="1374622"/>
            <a:ext cx="5202936" cy="1115568"/>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2" name="Freeform: Shape 21">
            <a:extLst>
              <a:ext uri="{FF2B5EF4-FFF2-40B4-BE49-F238E27FC236}">
                <a16:creationId xmlns:a16="http://schemas.microsoft.com/office/drawing/2014/main" id="{0313A844-31D3-4D0D-8043-C498865AF65B}"/>
              </a:ext>
            </a:extLst>
          </p:cNvPr>
          <p:cNvSpPr/>
          <p:nvPr/>
        </p:nvSpPr>
        <p:spPr>
          <a:xfrm>
            <a:off x="4200902"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23" name="Freeform: Shape 22">
            <a:extLst>
              <a:ext uri="{FF2B5EF4-FFF2-40B4-BE49-F238E27FC236}">
                <a16:creationId xmlns:a16="http://schemas.microsoft.com/office/drawing/2014/main" id="{8948DAA4-D083-418A-B253-F1F56A7613B3}"/>
              </a:ext>
            </a:extLst>
          </p:cNvPr>
          <p:cNvSpPr/>
          <p:nvPr/>
        </p:nvSpPr>
        <p:spPr>
          <a:xfrm>
            <a:off x="4406705"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51458" t="10702" r="5240" b="-85592"/>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7042027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Chart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2755778"/>
            <a:ext cx="2724912" cy="2267712"/>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Chart Placeholder 21">
            <a:extLst>
              <a:ext uri="{FF2B5EF4-FFF2-40B4-BE49-F238E27FC236}">
                <a16:creationId xmlns:a16="http://schemas.microsoft.com/office/drawing/2014/main" id="{DD959D31-8095-4F0E-8AA3-33ABE262D130}"/>
              </a:ext>
            </a:extLst>
          </p:cNvPr>
          <p:cNvSpPr>
            <a:spLocks noGrp="1"/>
          </p:cNvSpPr>
          <p:nvPr>
            <p:ph type="chart" sz="quarter" idx="14"/>
          </p:nvPr>
        </p:nvSpPr>
        <p:spPr>
          <a:xfrm>
            <a:off x="5159375" y="1347788"/>
            <a:ext cx="6121400" cy="4090987"/>
          </a:xfrm>
        </p:spPr>
        <p:txBody>
          <a:bodyPr anchor="ctr" anchorCtr="0">
            <a:normAutofit/>
          </a:bodyPr>
          <a:lstStyle>
            <a:lvl1pPr marL="0" indent="0" algn="ctr">
              <a:buNone/>
              <a:defRPr sz="1400"/>
            </a:lvl1pPr>
          </a:lstStyle>
          <a:p>
            <a:r>
              <a:rPr lang="en-US" noProof="0"/>
              <a:t>Click icon to add chart</a:t>
            </a:r>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051674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Table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3314576"/>
            <a:ext cx="3200400" cy="1700784"/>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5" name="Table Placeholder 14">
            <a:extLst>
              <a:ext uri="{FF2B5EF4-FFF2-40B4-BE49-F238E27FC236}">
                <a16:creationId xmlns:a16="http://schemas.microsoft.com/office/drawing/2014/main" id="{7658F6E5-229A-4857-8140-782AA94211B5}"/>
              </a:ext>
            </a:extLst>
          </p:cNvPr>
          <p:cNvSpPr>
            <a:spLocks noGrp="1"/>
          </p:cNvSpPr>
          <p:nvPr>
            <p:ph type="tbl" sz="quarter" idx="13"/>
          </p:nvPr>
        </p:nvSpPr>
        <p:spPr>
          <a:xfrm>
            <a:off x="5159375" y="1347788"/>
            <a:ext cx="6121400" cy="4090987"/>
          </a:xfrm>
        </p:spPr>
        <p:txBody>
          <a:bodyPr anchor="ctr" anchorCtr="0">
            <a:normAutofit/>
          </a:bodyPr>
          <a:lstStyle>
            <a:lvl1pPr marL="0" indent="0" algn="ctr">
              <a:buNone/>
              <a:defRPr sz="1400"/>
            </a:lvl1pPr>
          </a:lstStyle>
          <a:p>
            <a:r>
              <a:rPr lang="en-US" noProof="0"/>
              <a:t>Click icon to add table</a:t>
            </a:r>
            <a:endParaRPr lang="en-US" noProof="0" dirty="0"/>
          </a:p>
        </p:txBody>
      </p:sp>
      <p:sp>
        <p:nvSpPr>
          <p:cNvPr id="17" name="Freeform: Shape 16">
            <a:extLst>
              <a:ext uri="{FF2B5EF4-FFF2-40B4-BE49-F238E27FC236}">
                <a16:creationId xmlns:a16="http://schemas.microsoft.com/office/drawing/2014/main" id="{9FB4E85B-0FE6-4367-8B3F-4F3B5621BF3B}"/>
              </a:ext>
            </a:extLst>
          </p:cNvPr>
          <p:cNvSpPr/>
          <p:nvPr/>
        </p:nvSpPr>
        <p:spPr>
          <a:xfrm>
            <a:off x="2641930"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6AC08F80-E4EE-498F-927C-7F97FBA89C96}"/>
              </a:ext>
            </a:extLst>
          </p:cNvPr>
          <p:cNvSpPr/>
          <p:nvPr/>
        </p:nvSpPr>
        <p:spPr>
          <a:xfrm>
            <a:off x="2847733"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76814" t="10702" r="6336" b="-114608"/>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29006178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6" name="Graphic 16">
            <a:extLst>
              <a:ext uri="{FF2B5EF4-FFF2-40B4-BE49-F238E27FC236}">
                <a16:creationId xmlns:a16="http://schemas.microsoft.com/office/drawing/2014/main" id="{A6C11E25-2AF0-4EBF-905C-81BDCFB5E4C8}"/>
              </a:ext>
            </a:extLst>
          </p:cNvPr>
          <p:cNvGrpSpPr/>
          <p:nvPr userDrawn="1"/>
        </p:nvGrpSpPr>
        <p:grpSpPr>
          <a:xfrm>
            <a:off x="10962579" y="5678327"/>
            <a:ext cx="1234800" cy="1051200"/>
            <a:chOff x="5626893" y="3026568"/>
            <a:chExt cx="937260" cy="800760"/>
          </a:xfrm>
        </p:grpSpPr>
        <p:sp>
          <p:nvSpPr>
            <p:cNvPr id="7" name="Freeform: Shape 6">
              <a:extLst>
                <a:ext uri="{FF2B5EF4-FFF2-40B4-BE49-F238E27FC236}">
                  <a16:creationId xmlns:a16="http://schemas.microsoft.com/office/drawing/2014/main" id="{9D892266-5EB4-4DE9-BB23-F21047C71611}"/>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8" name="Freeform: Shape 7">
              <a:extLst>
                <a:ext uri="{FF2B5EF4-FFF2-40B4-BE49-F238E27FC236}">
                  <a16:creationId xmlns:a16="http://schemas.microsoft.com/office/drawing/2014/main" id="{ADD8BBD5-9B7C-4CF3-9606-41DC9C0151B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Footer Placeholder 2">
            <a:extLst>
              <a:ext uri="{FF2B5EF4-FFF2-40B4-BE49-F238E27FC236}">
                <a16:creationId xmlns:a16="http://schemas.microsoft.com/office/drawing/2014/main" id="{4C97017C-1C1C-4B7D-A1F6-792FC58C89C0}"/>
              </a:ext>
            </a:extLst>
          </p:cNvPr>
          <p:cNvSpPr>
            <a:spLocks noGrp="1"/>
          </p:cNvSpPr>
          <p:nvPr>
            <p:ph type="ftr" sz="quarter" idx="11"/>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1247CDBA-2DF6-4122-86A8-F7C1A644467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9" name="Graphic 4">
            <a:extLst>
              <a:ext uri="{FF2B5EF4-FFF2-40B4-BE49-F238E27FC236}">
                <a16:creationId xmlns:a16="http://schemas.microsoft.com/office/drawing/2014/main" id="{EA075FD4-B92A-4706-AF9F-516E4D97661A}"/>
              </a:ext>
            </a:extLst>
          </p:cNvPr>
          <p:cNvGrpSpPr/>
          <p:nvPr/>
        </p:nvGrpSpPr>
        <p:grpSpPr>
          <a:xfrm>
            <a:off x="3101009" y="-12694"/>
            <a:ext cx="9094808" cy="5689901"/>
            <a:chOff x="227974" y="-12694"/>
            <a:chExt cx="11967843" cy="5689901"/>
          </a:xfrm>
        </p:grpSpPr>
        <p:sp>
          <p:nvSpPr>
            <p:cNvPr id="10" name="Freeform: Shape 9">
              <a:extLst>
                <a:ext uri="{FF2B5EF4-FFF2-40B4-BE49-F238E27FC236}">
                  <a16:creationId xmlns:a16="http://schemas.microsoft.com/office/drawing/2014/main" id="{CC47232B-AA36-4054-91B9-8A58B1EB5A7C}"/>
                </a:ext>
              </a:extLst>
            </p:cNvPr>
            <p:cNvSpPr/>
            <p:nvPr/>
          </p:nvSpPr>
          <p:spPr>
            <a:xfrm>
              <a:off x="227974" y="-12694"/>
              <a:ext cx="2146414" cy="5677200"/>
            </a:xfrm>
            <a:custGeom>
              <a:avLst/>
              <a:gdLst>
                <a:gd name="connsiteX0" fmla="*/ 1684102 w 2146413"/>
                <a:gd name="connsiteY0" fmla="*/ 12694 h 5677200"/>
                <a:gd name="connsiteX1" fmla="*/ 12694 w 2146413"/>
                <a:gd name="connsiteY1" fmla="*/ 508020 h 5677200"/>
                <a:gd name="connsiteX2" fmla="*/ 1184966 w 2146413"/>
                <a:gd name="connsiteY2" fmla="*/ 5677194 h 5677200"/>
                <a:gd name="connsiteX3" fmla="*/ 2136246 w 2146413"/>
                <a:gd name="connsiteY3" fmla="*/ 5494304 h 5677200"/>
                <a:gd name="connsiteX4" fmla="*/ 1945736 w 2146413"/>
                <a:gd name="connsiteY4" fmla="*/ 12694 h 5677200"/>
                <a:gd name="connsiteX5" fmla="*/ 1684102 w 2146413"/>
                <a:gd name="connsiteY5" fmla="*/ 12694 h 56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413" h="5677200">
                  <a:moveTo>
                    <a:pt x="1684102" y="12694"/>
                  </a:moveTo>
                  <a:cubicBezTo>
                    <a:pt x="1158295" y="151131"/>
                    <a:pt x="12694" y="508020"/>
                    <a:pt x="12694" y="508020"/>
                  </a:cubicBezTo>
                  <a:cubicBezTo>
                    <a:pt x="12694" y="508020"/>
                    <a:pt x="764574" y="1905094"/>
                    <a:pt x="1184966" y="5677194"/>
                  </a:cubicBezTo>
                  <a:cubicBezTo>
                    <a:pt x="1404688" y="5606070"/>
                    <a:pt x="2136246" y="5494304"/>
                    <a:pt x="2136246" y="5494304"/>
                  </a:cubicBezTo>
                  <a:cubicBezTo>
                    <a:pt x="2136246" y="5494304"/>
                    <a:pt x="1963517" y="568983"/>
                    <a:pt x="1945736" y="12694"/>
                  </a:cubicBezTo>
                  <a:lnTo>
                    <a:pt x="1684102" y="12694"/>
                  </a:lnTo>
                  <a:close/>
                </a:path>
              </a:pathLst>
            </a:custGeom>
            <a:gradFill>
              <a:gsLst>
                <a:gs pos="0">
                  <a:schemeClr val="accent5">
                    <a:alpha val="5000"/>
                  </a:schemeClr>
                </a:gs>
                <a:gs pos="100000">
                  <a:schemeClr val="accent5"/>
                </a:gs>
              </a:gsLst>
              <a:lin ang="360000" scaled="0"/>
            </a:gradFill>
            <a:ln w="12693"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A10FD2C3-F226-42E6-A01E-50BAFB037D89}"/>
                </a:ext>
              </a:extLst>
            </p:cNvPr>
            <p:cNvSpPr/>
            <p:nvPr/>
          </p:nvSpPr>
          <p:spPr>
            <a:xfrm>
              <a:off x="866818" y="-12694"/>
              <a:ext cx="11328999" cy="5689901"/>
            </a:xfrm>
            <a:custGeom>
              <a:avLst/>
              <a:gdLst>
                <a:gd name="connsiteX0" fmla="*/ 11322642 w 11328999"/>
                <a:gd name="connsiteY0" fmla="*/ 4653519 h 5689900"/>
                <a:gd name="connsiteX1" fmla="*/ 11322642 w 11328999"/>
                <a:gd name="connsiteY1" fmla="*/ 12694 h 5689900"/>
                <a:gd name="connsiteX2" fmla="*/ 12694 w 11328999"/>
                <a:gd name="connsiteY2" fmla="*/ 12694 h 5689900"/>
                <a:gd name="connsiteX3" fmla="*/ 560093 w 11328999"/>
                <a:gd name="connsiteY3" fmla="*/ 5689894 h 5689900"/>
              </a:gdLst>
              <a:ahLst/>
              <a:cxnLst>
                <a:cxn ang="0">
                  <a:pos x="connsiteX0" y="connsiteY0"/>
                </a:cxn>
                <a:cxn ang="0">
                  <a:pos x="connsiteX1" y="connsiteY1"/>
                </a:cxn>
                <a:cxn ang="0">
                  <a:pos x="connsiteX2" y="connsiteY2"/>
                </a:cxn>
                <a:cxn ang="0">
                  <a:pos x="connsiteX3" y="connsiteY3"/>
                </a:cxn>
              </a:cxnLst>
              <a:rect l="l" t="t" r="r" b="b"/>
              <a:pathLst>
                <a:path w="11328999" h="5689900">
                  <a:moveTo>
                    <a:pt x="11322642" y="4653519"/>
                  </a:moveTo>
                  <a:lnTo>
                    <a:pt x="11322642" y="12694"/>
                  </a:lnTo>
                  <a:lnTo>
                    <a:pt x="12694" y="12694"/>
                  </a:lnTo>
                  <a:lnTo>
                    <a:pt x="560093" y="5689894"/>
                  </a:lnTo>
                  <a:close/>
                </a:path>
              </a:pathLst>
            </a:custGeom>
            <a:gradFill>
              <a:gsLst>
                <a:gs pos="0">
                  <a:schemeClr val="accent5"/>
                </a:gs>
                <a:gs pos="100000">
                  <a:schemeClr val="bg2"/>
                </a:gs>
              </a:gsLst>
              <a:lin ang="360000" scaled="0"/>
            </a:gradFill>
            <a:ln w="12693"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D326E1C1-191D-4CBC-9151-C6FB8AFCA679}"/>
                </a:ext>
              </a:extLst>
            </p:cNvPr>
            <p:cNvSpPr/>
            <p:nvPr/>
          </p:nvSpPr>
          <p:spPr>
            <a:xfrm>
              <a:off x="1152583" y="-12694"/>
              <a:ext cx="11036884" cy="5410486"/>
            </a:xfrm>
            <a:custGeom>
              <a:avLst/>
              <a:gdLst>
                <a:gd name="connsiteX0" fmla="*/ 11036877 w 11036883"/>
                <a:gd name="connsiteY0" fmla="*/ 4372834 h 5410485"/>
                <a:gd name="connsiteX1" fmla="*/ 555013 w 11036883"/>
                <a:gd name="connsiteY1" fmla="*/ 5382538 h 5410485"/>
                <a:gd name="connsiteX2" fmla="*/ 38095 w 11036883"/>
                <a:gd name="connsiteY2" fmla="*/ 12694 h 5410485"/>
                <a:gd name="connsiteX3" fmla="*/ 12694 w 11036883"/>
                <a:gd name="connsiteY3" fmla="*/ 12694 h 5410485"/>
                <a:gd name="connsiteX4" fmla="*/ 530881 w 11036883"/>
                <a:gd name="connsiteY4" fmla="*/ 5396509 h 5410485"/>
                <a:gd name="connsiteX5" fmla="*/ 532151 w 11036883"/>
                <a:gd name="connsiteY5" fmla="*/ 5409209 h 5410485"/>
                <a:gd name="connsiteX6" fmla="*/ 11036877 w 11036883"/>
                <a:gd name="connsiteY6" fmla="*/ 4398236 h 541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36883" h="5410485">
                  <a:moveTo>
                    <a:pt x="11036877" y="4372834"/>
                  </a:moveTo>
                  <a:lnTo>
                    <a:pt x="555013" y="5382538"/>
                  </a:lnTo>
                  <a:lnTo>
                    <a:pt x="38095" y="12694"/>
                  </a:lnTo>
                  <a:lnTo>
                    <a:pt x="12694" y="12694"/>
                  </a:lnTo>
                  <a:lnTo>
                    <a:pt x="530881" y="5396509"/>
                  </a:lnTo>
                  <a:lnTo>
                    <a:pt x="532151" y="5409209"/>
                  </a:lnTo>
                  <a:lnTo>
                    <a:pt x="11036877" y="4398236"/>
                  </a:lnTo>
                  <a:close/>
                </a:path>
              </a:pathLst>
            </a:custGeom>
            <a:solidFill>
              <a:schemeClr val="bg1"/>
            </a:solidFill>
            <a:ln w="12693" cap="flat">
              <a:noFill/>
              <a:prstDash val="solid"/>
              <a:miter/>
            </a:ln>
          </p:spPr>
          <p:txBody>
            <a:bodyPr rtlCol="0" anchor="ctr"/>
            <a:lstStyle/>
            <a:p>
              <a:endParaRPr lang="en-US" noProof="0" dirty="0"/>
            </a:p>
          </p:txBody>
        </p:sp>
      </p:grpSp>
      <p:sp>
        <p:nvSpPr>
          <p:cNvPr id="16" name="Text Placeholder 3">
            <a:extLst>
              <a:ext uri="{FF2B5EF4-FFF2-40B4-BE49-F238E27FC236}">
                <a16:creationId xmlns:a16="http://schemas.microsoft.com/office/drawing/2014/main" id="{768D53E4-BBD0-4F2E-B5E9-1CDB627A84B6}"/>
              </a:ext>
            </a:extLst>
          </p:cNvPr>
          <p:cNvSpPr>
            <a:spLocks noGrp="1"/>
          </p:cNvSpPr>
          <p:nvPr>
            <p:ph type="body" sz="half" idx="2" hasCustomPrompt="1"/>
          </p:nvPr>
        </p:nvSpPr>
        <p:spPr>
          <a:xfrm>
            <a:off x="494969" y="2282951"/>
            <a:ext cx="3055579" cy="3402714"/>
          </a:xfrm>
          <a:gradFill>
            <a:gsLst>
              <a:gs pos="0">
                <a:schemeClr val="tx2"/>
              </a:gs>
              <a:gs pos="100000">
                <a:schemeClr val="tx1"/>
              </a:gs>
            </a:gsLst>
            <a:lin ang="10800000" scaled="1"/>
          </a:gradFill>
        </p:spPr>
        <p:txBody>
          <a:bodyPr vert="horz" lIns="144000" tIns="108000" rIns="108000" bIns="108000" rtlCol="0" anchor="ctr" anchorCtr="0">
            <a:normAutofit/>
          </a:bodyPr>
          <a:lstStyle>
            <a:lvl1pPr marL="0" indent="0" algn="l">
              <a:buFont typeface="Arial" panose="020B0604020202020204" pitchFamily="34" charset="0"/>
              <a:buNone/>
              <a:defRPr lang="en-US" sz="2000" b="1">
                <a:solidFill>
                  <a:schemeClr val="bg1"/>
                </a:solidFill>
              </a:defRPr>
            </a:lvl1pPr>
          </a:lstStyle>
          <a:p>
            <a:pPr marL="228600" lvl="0" indent="-228600"/>
            <a:r>
              <a:rPr lang="en-US" noProof="0"/>
              <a:t>EDIT MASTER TEXT STYLES</a:t>
            </a:r>
          </a:p>
        </p:txBody>
      </p:sp>
      <p:sp>
        <p:nvSpPr>
          <p:cNvPr id="20" name="Picture Placeholder 19">
            <a:extLst>
              <a:ext uri="{FF2B5EF4-FFF2-40B4-BE49-F238E27FC236}">
                <a16:creationId xmlns:a16="http://schemas.microsoft.com/office/drawing/2014/main" id="{C9B40841-64AD-4F36-A387-121624847296}"/>
              </a:ext>
            </a:extLst>
          </p:cNvPr>
          <p:cNvSpPr>
            <a:spLocks noGrp="1"/>
          </p:cNvSpPr>
          <p:nvPr>
            <p:ph type="pic" idx="1"/>
          </p:nvPr>
        </p:nvSpPr>
        <p:spPr>
          <a:xfrm>
            <a:off x="3703978" y="1"/>
            <a:ext cx="8495014" cy="5685664"/>
          </a:xfrm>
          <a:custGeom>
            <a:avLst/>
            <a:gdLst>
              <a:gd name="connsiteX0" fmla="*/ 0 w 10973163"/>
              <a:gd name="connsiteY0" fmla="*/ 0 h 5778507"/>
              <a:gd name="connsiteX1" fmla="*/ 10973163 w 10973163"/>
              <a:gd name="connsiteY1" fmla="*/ 0 h 5778507"/>
              <a:gd name="connsiteX2" fmla="*/ 10973163 w 10973163"/>
              <a:gd name="connsiteY2" fmla="*/ 4708234 h 5778507"/>
              <a:gd name="connsiteX3" fmla="*/ 637629 w 10973163"/>
              <a:gd name="connsiteY3" fmla="*/ 5778507 h 5778507"/>
              <a:gd name="connsiteX4" fmla="*/ 513924 w 10973163"/>
              <a:gd name="connsiteY4" fmla="*/ 5778507 h 5778507"/>
              <a:gd name="connsiteX5" fmla="*/ 0 w 10973163"/>
              <a:gd name="connsiteY5" fmla="*/ 11 h 577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73163" h="5778507">
                <a:moveTo>
                  <a:pt x="0" y="0"/>
                </a:moveTo>
                <a:lnTo>
                  <a:pt x="10973163" y="0"/>
                </a:lnTo>
                <a:lnTo>
                  <a:pt x="10973163" y="4708234"/>
                </a:lnTo>
                <a:lnTo>
                  <a:pt x="637629" y="5778507"/>
                </a:lnTo>
                <a:lnTo>
                  <a:pt x="513924" y="5778507"/>
                </a:lnTo>
                <a:lnTo>
                  <a:pt x="0" y="11"/>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5" name="Title 22">
            <a:extLst>
              <a:ext uri="{FF2B5EF4-FFF2-40B4-BE49-F238E27FC236}">
                <a16:creationId xmlns:a16="http://schemas.microsoft.com/office/drawing/2014/main" id="{A7AAB7EE-08F8-4859-95A3-BAB2909A0A3F}"/>
              </a:ext>
            </a:extLst>
          </p:cNvPr>
          <p:cNvSpPr>
            <a:spLocks noGrp="1"/>
          </p:cNvSpPr>
          <p:nvPr>
            <p:ph type="title" hasCustomPrompt="1"/>
          </p:nvPr>
        </p:nvSpPr>
        <p:spPr>
          <a:xfrm rot="-360000">
            <a:off x="-61166" y="919125"/>
            <a:ext cx="3890555" cy="1091949"/>
          </a:xfrm>
          <a:custGeom>
            <a:avLst/>
            <a:gdLst>
              <a:gd name="connsiteX0" fmla="*/ 0 w 4011780"/>
              <a:gd name="connsiteY0" fmla="*/ 916770 h 916770"/>
              <a:gd name="connsiteX1" fmla="*/ 229193 w 4011780"/>
              <a:gd name="connsiteY1" fmla="*/ 0 h 916770"/>
              <a:gd name="connsiteX2" fmla="*/ 3782588 w 4011780"/>
              <a:gd name="connsiteY2" fmla="*/ 0 h 916770"/>
              <a:gd name="connsiteX3" fmla="*/ 4011780 w 4011780"/>
              <a:gd name="connsiteY3" fmla="*/ 916770 h 916770"/>
              <a:gd name="connsiteX4" fmla="*/ 0 w 4011780"/>
              <a:gd name="connsiteY4" fmla="*/ 916770 h 916770"/>
              <a:gd name="connsiteX0" fmla="*/ 0 w 4187844"/>
              <a:gd name="connsiteY0" fmla="*/ 916770 h 1051526"/>
              <a:gd name="connsiteX1" fmla="*/ 229193 w 4187844"/>
              <a:gd name="connsiteY1" fmla="*/ 0 h 1051526"/>
              <a:gd name="connsiteX2" fmla="*/ 3782588 w 4187844"/>
              <a:gd name="connsiteY2" fmla="*/ 0 h 1051526"/>
              <a:gd name="connsiteX3" fmla="*/ 4187844 w 4187844"/>
              <a:gd name="connsiteY3" fmla="*/ 1051526 h 1051526"/>
              <a:gd name="connsiteX4" fmla="*/ 0 w 4187844"/>
              <a:gd name="connsiteY4" fmla="*/ 916770 h 1051526"/>
              <a:gd name="connsiteX0" fmla="*/ 0 w 4187844"/>
              <a:gd name="connsiteY0" fmla="*/ 939936 h 1074692"/>
              <a:gd name="connsiteX1" fmla="*/ 229193 w 4187844"/>
              <a:gd name="connsiteY1" fmla="*/ 23166 h 1074692"/>
              <a:gd name="connsiteX2" fmla="*/ 4165479 w 4187844"/>
              <a:gd name="connsiteY2" fmla="*/ 0 h 1074692"/>
              <a:gd name="connsiteX3" fmla="*/ 4187844 w 4187844"/>
              <a:gd name="connsiteY3" fmla="*/ 1074692 h 1074692"/>
              <a:gd name="connsiteX4" fmla="*/ 0 w 4187844"/>
              <a:gd name="connsiteY4" fmla="*/ 939936 h 1074692"/>
              <a:gd name="connsiteX0" fmla="*/ 0 w 4860085"/>
              <a:gd name="connsiteY0" fmla="*/ 1101781 h 1101781"/>
              <a:gd name="connsiteX1" fmla="*/ 901434 w 4860085"/>
              <a:gd name="connsiteY1" fmla="*/ 23166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60085"/>
              <a:gd name="connsiteY0" fmla="*/ 1101781 h 1101781"/>
              <a:gd name="connsiteX1" fmla="*/ 84487 w 4860085"/>
              <a:gd name="connsiteY1" fmla="*/ 53552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86832"/>
              <a:gd name="connsiteY0" fmla="*/ 1098969 h 1098969"/>
              <a:gd name="connsiteX1" fmla="*/ 111234 w 4886832"/>
              <a:gd name="connsiteY1" fmla="*/ 53552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86832"/>
              <a:gd name="connsiteY0" fmla="*/ 1098969 h 1098969"/>
              <a:gd name="connsiteX1" fmla="*/ 95749 w 4886832"/>
              <a:gd name="connsiteY1" fmla="*/ 46516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92182"/>
              <a:gd name="connsiteY0" fmla="*/ 1098407 h 1098407"/>
              <a:gd name="connsiteX1" fmla="*/ 101099 w 4892182"/>
              <a:gd name="connsiteY1" fmla="*/ 46516 h 1098407"/>
              <a:gd name="connsiteX2" fmla="*/ 4869817 w 4892182"/>
              <a:gd name="connsiteY2" fmla="*/ 0 h 1098407"/>
              <a:gd name="connsiteX3" fmla="*/ 4892182 w 4892182"/>
              <a:gd name="connsiteY3" fmla="*/ 1074692 h 1098407"/>
              <a:gd name="connsiteX4" fmla="*/ 0 w 4892182"/>
              <a:gd name="connsiteY4" fmla="*/ 1098407 h 1098407"/>
              <a:gd name="connsiteX0" fmla="*/ 5888 w 4898070"/>
              <a:gd name="connsiteY0" fmla="*/ 1098407 h 1098407"/>
              <a:gd name="connsiteX1" fmla="*/ 0 w 4898070"/>
              <a:gd name="connsiteY1" fmla="*/ 35271 h 1098407"/>
              <a:gd name="connsiteX2" fmla="*/ 4875705 w 4898070"/>
              <a:gd name="connsiteY2" fmla="*/ 0 h 1098407"/>
              <a:gd name="connsiteX3" fmla="*/ 4898070 w 4898070"/>
              <a:gd name="connsiteY3" fmla="*/ 1074692 h 1098407"/>
              <a:gd name="connsiteX4" fmla="*/ 5888 w 4898070"/>
              <a:gd name="connsiteY4" fmla="*/ 1098407 h 1098407"/>
              <a:gd name="connsiteX0" fmla="*/ 25 w 5005106"/>
              <a:gd name="connsiteY0" fmla="*/ 1091949 h 1091949"/>
              <a:gd name="connsiteX1" fmla="*/ 107036 w 5005106"/>
              <a:gd name="connsiteY1" fmla="*/ 35271 h 1091949"/>
              <a:gd name="connsiteX2" fmla="*/ 4982741 w 5005106"/>
              <a:gd name="connsiteY2" fmla="*/ 0 h 1091949"/>
              <a:gd name="connsiteX3" fmla="*/ 5005106 w 5005106"/>
              <a:gd name="connsiteY3" fmla="*/ 1074692 h 1091949"/>
              <a:gd name="connsiteX4" fmla="*/ 25 w 5005106"/>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081" h="1091949">
                <a:moveTo>
                  <a:pt x="0" y="1091949"/>
                </a:moveTo>
                <a:lnTo>
                  <a:pt x="107011" y="35271"/>
                </a:lnTo>
                <a:lnTo>
                  <a:pt x="4982716" y="0"/>
                </a:lnTo>
                <a:lnTo>
                  <a:pt x="5005081" y="1074692"/>
                </a:lnTo>
                <a:lnTo>
                  <a:pt x="0" y="1091949"/>
                </a:lnTo>
                <a:close/>
              </a:path>
            </a:pathLst>
          </a:custGeom>
          <a:gradFill>
            <a:gsLst>
              <a:gs pos="9000">
                <a:schemeClr val="accent1"/>
              </a:gs>
              <a:gs pos="100000">
                <a:schemeClr val="accent2"/>
              </a:gs>
            </a:gsLst>
            <a:lin ang="360000" scaled="0"/>
          </a:gradFill>
          <a:ln>
            <a:solidFill>
              <a:srgbClr val="99B898"/>
            </a:solidFill>
          </a:ln>
        </p:spPr>
        <p:txBody>
          <a:bodyPr lIns="954000"/>
          <a:lstStyle>
            <a:lvl1pPr>
              <a:defRPr>
                <a:solidFill>
                  <a:schemeClr val="bg1"/>
                </a:solidFill>
              </a:defRPr>
            </a:lvl1pPr>
          </a:lstStyle>
          <a:p>
            <a:r>
              <a:rPr lang="en-US" noProof="0"/>
              <a:t>Big Picture</a:t>
            </a:r>
          </a:p>
        </p:txBody>
      </p:sp>
    </p:spTree>
    <p:extLst>
      <p:ext uri="{BB962C8B-B14F-4D97-AF65-F5344CB8AC3E}">
        <p14:creationId xmlns:p14="http://schemas.microsoft.com/office/powerpoint/2010/main" val="10747731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ideo with Caption">
    <p:spTree>
      <p:nvGrpSpPr>
        <p:cNvPr id="1" name=""/>
        <p:cNvGrpSpPr/>
        <p:nvPr/>
      </p:nvGrpSpPr>
      <p:grpSpPr>
        <a:xfrm>
          <a:off x="0" y="0"/>
          <a:ext cx="0" cy="0"/>
          <a:chOff x="0" y="0"/>
          <a:chExt cx="0" cy="0"/>
        </a:xfrm>
      </p:grpSpPr>
      <p:grpSp>
        <p:nvGrpSpPr>
          <p:cNvPr id="9" name="Graphic 16">
            <a:extLst>
              <a:ext uri="{FF2B5EF4-FFF2-40B4-BE49-F238E27FC236}">
                <a16:creationId xmlns:a16="http://schemas.microsoft.com/office/drawing/2014/main" id="{10E52898-F619-494E-9A8E-D3CD0AF8B0E9}"/>
              </a:ext>
            </a:extLst>
          </p:cNvPr>
          <p:cNvGrpSpPr/>
          <p:nvPr userDrawn="1"/>
        </p:nvGrpSpPr>
        <p:grpSpPr>
          <a:xfrm>
            <a:off x="10962579" y="5678327"/>
            <a:ext cx="1234800" cy="1051200"/>
            <a:chOff x="5626893" y="3026568"/>
            <a:chExt cx="937260" cy="800760"/>
          </a:xfrm>
        </p:grpSpPr>
        <p:sp>
          <p:nvSpPr>
            <p:cNvPr id="10" name="Freeform: Shape 9">
              <a:extLst>
                <a:ext uri="{FF2B5EF4-FFF2-40B4-BE49-F238E27FC236}">
                  <a16:creationId xmlns:a16="http://schemas.microsoft.com/office/drawing/2014/main" id="{B07EB11E-BCCF-4D3D-94A5-C5461CC106A2}"/>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60EF36E-DD5E-492D-AD65-5711A7E6D3CD}"/>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CCF02D3A-D463-46FA-BA54-F231414BB71F}"/>
              </a:ext>
            </a:extLst>
          </p:cNvPr>
          <p:cNvSpPr>
            <a:spLocks noGrp="1"/>
          </p:cNvSpPr>
          <p:nvPr>
            <p:ph type="title" hasCustomPrompt="1"/>
          </p:nvPr>
        </p:nvSpPr>
        <p:spPr>
          <a:xfrm>
            <a:off x="4111752" y="5382175"/>
            <a:ext cx="3968496" cy="832104"/>
          </a:xfrm>
          <a:gradFill>
            <a:gsLst>
              <a:gs pos="0">
                <a:schemeClr val="tx2"/>
              </a:gs>
              <a:gs pos="100000">
                <a:schemeClr val="tx1"/>
              </a:gs>
            </a:gsLst>
            <a:lin ang="10800000" scaled="1"/>
          </a:gradFill>
        </p:spPr>
        <p:txBody>
          <a:bodyPr lIns="144000" anchor="ctr" anchorCtr="0">
            <a:normAutofit/>
          </a:bodyPr>
          <a:lstStyle>
            <a:lvl1pPr algn="l">
              <a:defRPr sz="2000" b="1">
                <a:solidFill>
                  <a:schemeClr val="bg1"/>
                </a:solidFill>
                <a:latin typeface="+mn-lt"/>
              </a:defRPr>
            </a:lvl1pPr>
          </a:lstStyle>
          <a:p>
            <a:r>
              <a:rPr lang="en-US" noProof="0"/>
              <a:t>CLICK TO EDIT MASTER TITLE STYLE</a:t>
            </a:r>
          </a:p>
        </p:txBody>
      </p:sp>
      <p:sp>
        <p:nvSpPr>
          <p:cNvPr id="6" name="Footer Placeholder 5">
            <a:extLst>
              <a:ext uri="{FF2B5EF4-FFF2-40B4-BE49-F238E27FC236}">
                <a16:creationId xmlns:a16="http://schemas.microsoft.com/office/drawing/2014/main" id="{0B13FE47-714B-440C-B0F1-CF020E287A09}"/>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1FC9E707-512B-4E7C-A2EE-18CCAB03275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3" name="Media Placeholder 12">
            <a:extLst>
              <a:ext uri="{FF2B5EF4-FFF2-40B4-BE49-F238E27FC236}">
                <a16:creationId xmlns:a16="http://schemas.microsoft.com/office/drawing/2014/main" id="{60B14607-605B-4FF3-A0F5-BB2FCD9460CC}"/>
              </a:ext>
            </a:extLst>
          </p:cNvPr>
          <p:cNvSpPr>
            <a:spLocks noGrp="1"/>
          </p:cNvSpPr>
          <p:nvPr>
            <p:ph type="media" sz="quarter" idx="13"/>
          </p:nvPr>
        </p:nvSpPr>
        <p:spPr>
          <a:xfrm>
            <a:off x="1743456" y="1113044"/>
            <a:ext cx="8705088" cy="4050792"/>
          </a:xfrm>
        </p:spPr>
        <p:txBody>
          <a:bodyPr anchor="ctr" anchorCtr="0">
            <a:normAutofit/>
          </a:bodyPr>
          <a:lstStyle>
            <a:lvl1pPr marL="0" indent="0" algn="ctr">
              <a:buNone/>
              <a:defRPr sz="1400"/>
            </a:lvl1pPr>
          </a:lstStyle>
          <a:p>
            <a:r>
              <a:rPr lang="en-US" noProof="0"/>
              <a:t>Click icon to add media</a:t>
            </a:r>
            <a:endParaRPr lang="en-US" noProof="0" dirty="0"/>
          </a:p>
        </p:txBody>
      </p:sp>
      <p:sp>
        <p:nvSpPr>
          <p:cNvPr id="17" name="Freeform: Shape 16">
            <a:extLst>
              <a:ext uri="{FF2B5EF4-FFF2-40B4-BE49-F238E27FC236}">
                <a16:creationId xmlns:a16="http://schemas.microsoft.com/office/drawing/2014/main" id="{C014D0AB-6E42-4C38-96B3-E4512EF81B12}"/>
              </a:ext>
            </a:extLst>
          </p:cNvPr>
          <p:cNvSpPr/>
          <p:nvPr/>
        </p:nvSpPr>
        <p:spPr>
          <a:xfrm>
            <a:off x="-12729" y="3056551"/>
            <a:ext cx="1309593" cy="470436"/>
          </a:xfrm>
          <a:custGeom>
            <a:avLst/>
            <a:gdLst>
              <a:gd name="connsiteX0" fmla="*/ 1296892 w 1309592"/>
              <a:gd name="connsiteY0" fmla="*/ 12728 h 470436"/>
              <a:gd name="connsiteX1" fmla="*/ 544194 w 1309592"/>
              <a:gd name="connsiteY1" fmla="*/ 13999 h 470436"/>
              <a:gd name="connsiteX2" fmla="*/ 12728 w 1309592"/>
              <a:gd name="connsiteY2" fmla="*/ 128430 h 470436"/>
              <a:gd name="connsiteX3" fmla="*/ 12728 w 1309592"/>
              <a:gd name="connsiteY3" fmla="*/ 469178 h 470436"/>
              <a:gd name="connsiteX4" fmla="*/ 652267 w 1309592"/>
              <a:gd name="connsiteY4" fmla="*/ 335676 h 47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592" h="470436">
                <a:moveTo>
                  <a:pt x="1296892" y="12728"/>
                </a:moveTo>
                <a:lnTo>
                  <a:pt x="544194" y="13999"/>
                </a:lnTo>
                <a:lnTo>
                  <a:pt x="12728" y="128430"/>
                </a:lnTo>
                <a:lnTo>
                  <a:pt x="12728" y="469178"/>
                </a:lnTo>
                <a:lnTo>
                  <a:pt x="652267" y="335676"/>
                </a:lnTo>
                <a:close/>
              </a:path>
            </a:pathLst>
          </a:custGeom>
          <a:gradFill>
            <a:gsLst>
              <a:gs pos="0">
                <a:schemeClr val="tx2">
                  <a:alpha val="5000"/>
                </a:schemeClr>
              </a:gs>
              <a:gs pos="100000">
                <a:schemeClr val="tx1">
                  <a:alpha val="20000"/>
                </a:schemeClr>
              </a:gs>
            </a:gsLst>
            <a:lin ang="9840000" scaled="0"/>
          </a:gradFill>
          <a:ln w="12713"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D0C0C476-0F93-4FFD-8D6A-6F1E2859E1FF}"/>
              </a:ext>
            </a:extLst>
          </p:cNvPr>
          <p:cNvSpPr/>
          <p:nvPr/>
        </p:nvSpPr>
        <p:spPr>
          <a:xfrm>
            <a:off x="-12729" y="2995521"/>
            <a:ext cx="1525739" cy="737441"/>
          </a:xfrm>
          <a:custGeom>
            <a:avLst/>
            <a:gdLst>
              <a:gd name="connsiteX0" fmla="*/ 12728 w 1525739"/>
              <a:gd name="connsiteY0" fmla="*/ 736182 h 737440"/>
              <a:gd name="connsiteX1" fmla="*/ 1520667 w 1525739"/>
              <a:gd name="connsiteY1" fmla="*/ 415777 h 737440"/>
              <a:gd name="connsiteX2" fmla="*/ 1435480 w 1525739"/>
              <a:gd name="connsiteY2" fmla="*/ 12728 h 737440"/>
              <a:gd name="connsiteX3" fmla="*/ 12728 w 1525739"/>
              <a:gd name="connsiteY3" fmla="*/ 315333 h 737440"/>
            </a:gdLst>
            <a:ahLst/>
            <a:cxnLst>
              <a:cxn ang="0">
                <a:pos x="connsiteX0" y="connsiteY0"/>
              </a:cxn>
              <a:cxn ang="0">
                <a:pos x="connsiteX1" y="connsiteY1"/>
              </a:cxn>
              <a:cxn ang="0">
                <a:pos x="connsiteX2" y="connsiteY2"/>
              </a:cxn>
              <a:cxn ang="0">
                <a:pos x="connsiteX3" y="connsiteY3"/>
              </a:cxn>
            </a:cxnLst>
            <a:rect l="l" t="t" r="r" b="b"/>
            <a:pathLst>
              <a:path w="1525739" h="737440">
                <a:moveTo>
                  <a:pt x="12728" y="736182"/>
                </a:moveTo>
                <a:lnTo>
                  <a:pt x="1520667" y="415777"/>
                </a:lnTo>
                <a:lnTo>
                  <a:pt x="1435480" y="12728"/>
                </a:lnTo>
                <a:lnTo>
                  <a:pt x="12728" y="315333"/>
                </a:lnTo>
                <a:close/>
              </a:path>
            </a:pathLst>
          </a:custGeom>
          <a:blipFill>
            <a:blip r:embed="rId2"/>
            <a:srcRect/>
            <a:stretch>
              <a:fillRect l="-173104" t="23847" r="3068" b="-74795"/>
            </a:stretch>
          </a:blipFill>
          <a:ln w="12713" cap="flat">
            <a:noFill/>
            <a:prstDash val="solid"/>
            <a:miter/>
          </a:ln>
        </p:spPr>
        <p:txBody>
          <a:bodyPr rtlCol="0" anchor="ctr"/>
          <a:lstStyle/>
          <a:p>
            <a:r>
              <a:rPr lang="en-US" noProof="0" dirty="0"/>
              <a:t> </a:t>
            </a:r>
          </a:p>
        </p:txBody>
      </p:sp>
      <p:sp>
        <p:nvSpPr>
          <p:cNvPr id="19" name="Freeform: Shape 18">
            <a:extLst>
              <a:ext uri="{FF2B5EF4-FFF2-40B4-BE49-F238E27FC236}">
                <a16:creationId xmlns:a16="http://schemas.microsoft.com/office/drawing/2014/main" id="{37DED860-B2F3-4B02-B7C4-F0FC61CFA7AC}"/>
              </a:ext>
            </a:extLst>
          </p:cNvPr>
          <p:cNvSpPr/>
          <p:nvPr/>
        </p:nvSpPr>
        <p:spPr>
          <a:xfrm>
            <a:off x="10792048" y="-12728"/>
            <a:ext cx="1398594" cy="1665599"/>
          </a:xfrm>
          <a:custGeom>
            <a:avLst/>
            <a:gdLst>
              <a:gd name="connsiteX0" fmla="*/ 1206619 w 1398594"/>
              <a:gd name="connsiteY0" fmla="*/ 12728 h 1665598"/>
              <a:gd name="connsiteX1" fmla="*/ 333133 w 1398594"/>
              <a:gd name="connsiteY1" fmla="*/ 1010815 h 1665598"/>
              <a:gd name="connsiteX2" fmla="*/ 12728 w 1398594"/>
              <a:gd name="connsiteY2" fmla="*/ 1656712 h 1665598"/>
              <a:gd name="connsiteX3" fmla="*/ 612852 w 1398594"/>
              <a:gd name="connsiteY3" fmla="*/ 1202804 h 1665598"/>
              <a:gd name="connsiteX4" fmla="*/ 1394793 w 1398594"/>
              <a:gd name="connsiteY4" fmla="*/ 297532 h 1665598"/>
              <a:gd name="connsiteX5" fmla="*/ 1394793 w 1398594"/>
              <a:gd name="connsiteY5" fmla="*/ 12728 h 16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594" h="1665598">
                <a:moveTo>
                  <a:pt x="1206619" y="12728"/>
                </a:moveTo>
                <a:lnTo>
                  <a:pt x="333133" y="1010815"/>
                </a:lnTo>
                <a:lnTo>
                  <a:pt x="12728" y="1656712"/>
                </a:lnTo>
                <a:lnTo>
                  <a:pt x="612852" y="1202804"/>
                </a:lnTo>
                <a:lnTo>
                  <a:pt x="1394793" y="297532"/>
                </a:lnTo>
                <a:lnTo>
                  <a:pt x="1394793" y="12728"/>
                </a:lnTo>
                <a:close/>
              </a:path>
            </a:pathLst>
          </a:custGeom>
          <a:gradFill>
            <a:gsLst>
              <a:gs pos="0">
                <a:schemeClr val="accent5">
                  <a:alpha val="5000"/>
                </a:schemeClr>
              </a:gs>
              <a:gs pos="100000">
                <a:schemeClr val="bg2">
                  <a:alpha val="20000"/>
                </a:schemeClr>
              </a:gs>
            </a:gsLst>
            <a:lin ang="3180000" scaled="0"/>
          </a:gradFill>
          <a:ln w="12713"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A8325BE9-BD79-4F37-99D7-6CE4487E9256}"/>
              </a:ext>
            </a:extLst>
          </p:cNvPr>
          <p:cNvSpPr/>
          <p:nvPr/>
        </p:nvSpPr>
        <p:spPr>
          <a:xfrm>
            <a:off x="10686456" y="-12728"/>
            <a:ext cx="1513025" cy="1983461"/>
          </a:xfrm>
          <a:custGeom>
            <a:avLst/>
            <a:gdLst>
              <a:gd name="connsiteX0" fmla="*/ 1505410 w 1513024"/>
              <a:gd name="connsiteY0" fmla="*/ 12728 h 1983460"/>
              <a:gd name="connsiteX1" fmla="*/ 1504139 w 1513024"/>
              <a:gd name="connsiteY1" fmla="*/ 12728 h 1983460"/>
              <a:gd name="connsiteX2" fmla="*/ 12728 w 1513024"/>
              <a:gd name="connsiteY2" fmla="*/ 1699941 h 1983460"/>
              <a:gd name="connsiteX3" fmla="*/ 321691 w 1513024"/>
              <a:gd name="connsiteY3" fmla="*/ 1972031 h 1983460"/>
              <a:gd name="connsiteX4" fmla="*/ 1505410 w 1513024"/>
              <a:gd name="connsiteY4" fmla="*/ 633195 h 1983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4" h="1983460">
                <a:moveTo>
                  <a:pt x="1505410" y="12728"/>
                </a:moveTo>
                <a:lnTo>
                  <a:pt x="1504139" y="12728"/>
                </a:lnTo>
                <a:lnTo>
                  <a:pt x="12728" y="1699941"/>
                </a:lnTo>
                <a:lnTo>
                  <a:pt x="321691" y="1972031"/>
                </a:lnTo>
                <a:lnTo>
                  <a:pt x="1505410" y="633195"/>
                </a:lnTo>
                <a:close/>
              </a:path>
            </a:pathLst>
          </a:custGeom>
          <a:blipFill>
            <a:blip r:embed="rId3"/>
            <a:srcRect/>
            <a:stretch>
              <a:fillRect l="10185" t="-69719" r="-101663" b="6375"/>
            </a:stretch>
          </a:blipFill>
          <a:ln w="12713"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39919729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grpSp>
        <p:nvGrpSpPr>
          <p:cNvPr id="40" name="Graphic 35">
            <a:extLst>
              <a:ext uri="{FF2B5EF4-FFF2-40B4-BE49-F238E27FC236}">
                <a16:creationId xmlns:a16="http://schemas.microsoft.com/office/drawing/2014/main" id="{B00A1772-2B8D-4677-8511-3E067F67A72F}"/>
              </a:ext>
            </a:extLst>
          </p:cNvPr>
          <p:cNvGrpSpPr/>
          <p:nvPr userDrawn="1"/>
        </p:nvGrpSpPr>
        <p:grpSpPr>
          <a:xfrm>
            <a:off x="6678503" y="1430186"/>
            <a:ext cx="5526208" cy="2613848"/>
            <a:chOff x="6678503" y="665690"/>
            <a:chExt cx="5526208" cy="2613848"/>
          </a:xfrm>
        </p:grpSpPr>
        <p:sp>
          <p:nvSpPr>
            <p:cNvPr id="42" name="Freeform: Shape 41">
              <a:extLst>
                <a:ext uri="{FF2B5EF4-FFF2-40B4-BE49-F238E27FC236}">
                  <a16:creationId xmlns:a16="http://schemas.microsoft.com/office/drawing/2014/main" id="{FB0F16C2-C8ED-4461-B34C-5CEB29F1C450}"/>
                </a:ext>
              </a:extLst>
            </p:cNvPr>
            <p:cNvSpPr/>
            <p:nvPr/>
          </p:nvSpPr>
          <p:spPr>
            <a:xfrm>
              <a:off x="6678503" y="1272318"/>
              <a:ext cx="5526208" cy="2007220"/>
            </a:xfrm>
            <a:custGeom>
              <a:avLst/>
              <a:gdLst>
                <a:gd name="connsiteX0" fmla="*/ 5514767 w 5526207"/>
                <a:gd name="connsiteY0" fmla="*/ 573560 h 2007220"/>
                <a:gd name="connsiteX1" fmla="*/ 355703 w 5526207"/>
                <a:gd name="connsiteY1" fmla="*/ 33643 h 2007220"/>
                <a:gd name="connsiteX2" fmla="*/ 12697 w 5526207"/>
                <a:gd name="connsiteY2" fmla="*/ 1284980 h 2007220"/>
                <a:gd name="connsiteX3" fmla="*/ 5514767 w 5526207"/>
                <a:gd name="connsiteY3" fmla="*/ 1998940 h 2007220"/>
                <a:gd name="connsiteX4" fmla="*/ 5514767 w 5526207"/>
                <a:gd name="connsiteY4" fmla="*/ 573560 h 20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6207" h="2007220">
                  <a:moveTo>
                    <a:pt x="5514767" y="573560"/>
                  </a:moveTo>
                  <a:cubicBezTo>
                    <a:pt x="2157119" y="-150564"/>
                    <a:pt x="355703" y="33643"/>
                    <a:pt x="355703" y="33643"/>
                  </a:cubicBezTo>
                  <a:lnTo>
                    <a:pt x="12697" y="1284980"/>
                  </a:lnTo>
                  <a:cubicBezTo>
                    <a:pt x="12697" y="1284980"/>
                    <a:pt x="1368206" y="967381"/>
                    <a:pt x="5514767" y="1998940"/>
                  </a:cubicBezTo>
                  <a:lnTo>
                    <a:pt x="5514767" y="573560"/>
                  </a:lnTo>
                  <a:close/>
                </a:path>
              </a:pathLst>
            </a:custGeom>
            <a:gradFill>
              <a:gsLst>
                <a:gs pos="22000">
                  <a:schemeClr val="accent2">
                    <a:alpha val="10000"/>
                  </a:schemeClr>
                </a:gs>
                <a:gs pos="100000">
                  <a:schemeClr val="accent2">
                    <a:alpha val="40000"/>
                  </a:schemeClr>
                </a:gs>
              </a:gsLst>
              <a:lin ang="1020000" scaled="0"/>
            </a:gradFill>
            <a:ln w="12693"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963814A1-9202-49D2-B985-1785CC4860DE}"/>
                </a:ext>
              </a:extLst>
            </p:cNvPr>
            <p:cNvSpPr/>
            <p:nvPr/>
          </p:nvSpPr>
          <p:spPr>
            <a:xfrm>
              <a:off x="7262884" y="665690"/>
              <a:ext cx="4941827" cy="2591601"/>
            </a:xfrm>
            <a:custGeom>
              <a:avLst/>
              <a:gdLst>
                <a:gd name="connsiteX0" fmla="*/ 4930387 w 4941827"/>
                <a:gd name="connsiteY0" fmla="*/ 1138265 h 2591601"/>
                <a:gd name="connsiteX1" fmla="*/ 383651 w 4941827"/>
                <a:gd name="connsiteY1" fmla="*/ 12697 h 2591601"/>
                <a:gd name="connsiteX2" fmla="*/ 12697 w 4941827"/>
                <a:gd name="connsiteY2" fmla="*/ 1366935 h 2591601"/>
                <a:gd name="connsiteX3" fmla="*/ 4930387 w 4941827"/>
                <a:gd name="connsiteY3" fmla="*/ 2583971 h 2591601"/>
              </a:gdLst>
              <a:ahLst/>
              <a:cxnLst>
                <a:cxn ang="0">
                  <a:pos x="connsiteX0" y="connsiteY0"/>
                </a:cxn>
                <a:cxn ang="0">
                  <a:pos x="connsiteX1" y="connsiteY1"/>
                </a:cxn>
                <a:cxn ang="0">
                  <a:pos x="connsiteX2" y="connsiteY2"/>
                </a:cxn>
                <a:cxn ang="0">
                  <a:pos x="connsiteX3" y="connsiteY3"/>
                </a:cxn>
              </a:cxnLst>
              <a:rect l="l" t="t" r="r" b="b"/>
              <a:pathLst>
                <a:path w="4941827" h="2591601">
                  <a:moveTo>
                    <a:pt x="4930387" y="1138265"/>
                  </a:moveTo>
                  <a:lnTo>
                    <a:pt x="383651" y="12697"/>
                  </a:lnTo>
                  <a:lnTo>
                    <a:pt x="12697" y="1366935"/>
                  </a:lnTo>
                  <a:lnTo>
                    <a:pt x="4930387" y="2583971"/>
                  </a:lnTo>
                  <a:close/>
                </a:path>
              </a:pathLst>
            </a:custGeom>
            <a:gradFill>
              <a:gsLst>
                <a:gs pos="0">
                  <a:schemeClr val="accent1"/>
                </a:gs>
                <a:gs pos="100000">
                  <a:schemeClr val="accent2"/>
                </a:gs>
              </a:gsLst>
              <a:lin ang="10440000" scaled="0"/>
            </a:gradFill>
            <a:ln w="12693" cap="flat">
              <a:noFill/>
              <a:prstDash val="solid"/>
              <a:miter/>
            </a:ln>
          </p:spPr>
          <p:txBody>
            <a:bodyPr rtlCol="0" anchor="ctr"/>
            <a:lstStyle/>
            <a:p>
              <a:endParaRPr lang="en-US" noProof="0" dirty="0"/>
            </a:p>
          </p:txBody>
        </p:sp>
      </p:grpSp>
      <p:sp>
        <p:nvSpPr>
          <p:cNvPr id="14" name="Freeform: Shape 13">
            <a:extLst>
              <a:ext uri="{FF2B5EF4-FFF2-40B4-BE49-F238E27FC236}">
                <a16:creationId xmlns:a16="http://schemas.microsoft.com/office/drawing/2014/main" id="{D2973908-D73D-4ECB-A29B-831C44983FB3}"/>
              </a:ext>
            </a:extLst>
          </p:cNvPr>
          <p:cNvSpPr/>
          <p:nvPr/>
        </p:nvSpPr>
        <p:spPr>
          <a:xfrm>
            <a:off x="5886429" y="5240536"/>
            <a:ext cx="1486046" cy="1625760"/>
          </a:xfrm>
          <a:custGeom>
            <a:avLst/>
            <a:gdLst>
              <a:gd name="connsiteX0" fmla="*/ 1482236 w 1486046"/>
              <a:gd name="connsiteY0" fmla="*/ 12701 h 1625760"/>
              <a:gd name="connsiteX1" fmla="*/ 901789 w 1486046"/>
              <a:gd name="connsiteY1" fmla="*/ 491538 h 1625760"/>
              <a:gd name="connsiteX2" fmla="*/ 12701 w 1486046"/>
              <a:gd name="connsiteY2" fmla="*/ 1618139 h 1625760"/>
              <a:gd name="connsiteX3" fmla="*/ 431843 w 1486046"/>
              <a:gd name="connsiteY3" fmla="*/ 1618139 h 1625760"/>
              <a:gd name="connsiteX4" fmla="*/ 1188837 w 1486046"/>
              <a:gd name="connsiteY4" fmla="*/ 670626 h 1625760"/>
              <a:gd name="connsiteX5" fmla="*/ 1482236 w 1486046"/>
              <a:gd name="connsiteY5" fmla="*/ 12701 h 162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6046" h="1625760">
                <a:moveTo>
                  <a:pt x="1482236" y="12701"/>
                </a:moveTo>
                <a:lnTo>
                  <a:pt x="901789" y="491538"/>
                </a:lnTo>
                <a:lnTo>
                  <a:pt x="12701" y="1618139"/>
                </a:lnTo>
                <a:lnTo>
                  <a:pt x="431843" y="1618139"/>
                </a:lnTo>
                <a:lnTo>
                  <a:pt x="1188837" y="670626"/>
                </a:lnTo>
                <a:lnTo>
                  <a:pt x="1482236" y="12701"/>
                </a:lnTo>
                <a:close/>
              </a:path>
            </a:pathLst>
          </a:custGeom>
          <a:gradFill>
            <a:gsLst>
              <a:gs pos="0">
                <a:schemeClr val="accent3">
                  <a:alpha val="5000"/>
                </a:schemeClr>
              </a:gs>
              <a:gs pos="100000">
                <a:schemeClr val="accent6">
                  <a:alpha val="20000"/>
                </a:schemeClr>
              </a:gs>
            </a:gsLst>
            <a:lin ang="7440000" scaled="0"/>
          </a:gradFill>
          <a:ln w="12700"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334FC528-8248-470A-AD71-53711E01005E}"/>
              </a:ext>
            </a:extLst>
          </p:cNvPr>
          <p:cNvSpPr/>
          <p:nvPr/>
        </p:nvSpPr>
        <p:spPr>
          <a:xfrm>
            <a:off x="-13301" y="298479"/>
            <a:ext cx="2679964" cy="762075"/>
          </a:xfrm>
          <a:custGeom>
            <a:avLst/>
            <a:gdLst>
              <a:gd name="connsiteX0" fmla="*/ 12701 w 2679963"/>
              <a:gd name="connsiteY0" fmla="*/ 425492 h 762075"/>
              <a:gd name="connsiteX1" fmla="*/ 12701 w 2679963"/>
              <a:gd name="connsiteY1" fmla="*/ 755724 h 762075"/>
              <a:gd name="connsiteX2" fmla="*/ 2023309 w 2679963"/>
              <a:gd name="connsiteY2" fmla="*/ 334043 h 762075"/>
              <a:gd name="connsiteX3" fmla="*/ 2667263 w 2679963"/>
              <a:gd name="connsiteY3" fmla="*/ 12701 h 762075"/>
              <a:gd name="connsiteX4" fmla="*/ 2667263 w 2679963"/>
              <a:gd name="connsiteY4" fmla="*/ 12701 h 762075"/>
              <a:gd name="connsiteX5" fmla="*/ 1915349 w 2679963"/>
              <a:gd name="connsiteY5" fmla="*/ 12701 h 7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9963" h="762075">
                <a:moveTo>
                  <a:pt x="12701" y="425492"/>
                </a:moveTo>
                <a:lnTo>
                  <a:pt x="12701" y="755724"/>
                </a:lnTo>
                <a:lnTo>
                  <a:pt x="2023309" y="334043"/>
                </a:lnTo>
                <a:lnTo>
                  <a:pt x="2667263" y="12701"/>
                </a:lnTo>
                <a:lnTo>
                  <a:pt x="2667263" y="12701"/>
                </a:lnTo>
                <a:lnTo>
                  <a:pt x="1915349" y="12701"/>
                </a:lnTo>
                <a:close/>
              </a:path>
            </a:pathLst>
          </a:custGeom>
          <a:gradFill>
            <a:gsLst>
              <a:gs pos="0">
                <a:schemeClr val="tx2">
                  <a:alpha val="5000"/>
                </a:schemeClr>
              </a:gs>
              <a:gs pos="100000">
                <a:schemeClr val="tx1">
                  <a:alpha val="20000"/>
                </a:schemeClr>
              </a:gs>
            </a:gsLst>
            <a:lin ang="9840000" scaled="0"/>
          </a:gradFill>
          <a:ln w="12700" cap="flat">
            <a:noFill/>
            <a:prstDash val="solid"/>
            <a:miter/>
          </a:ln>
        </p:spPr>
        <p:txBody>
          <a:bodyPr rtlCol="0" anchor="ctr"/>
          <a:lstStyle/>
          <a:p>
            <a:endParaRPr lang="en-US" noProof="0" dirty="0"/>
          </a:p>
        </p:txBody>
      </p:sp>
      <p:sp>
        <p:nvSpPr>
          <p:cNvPr id="12" name="Freeform: Shape 11">
            <a:extLst>
              <a:ext uri="{FF2B5EF4-FFF2-40B4-BE49-F238E27FC236}">
                <a16:creationId xmlns:a16="http://schemas.microsoft.com/office/drawing/2014/main" id="{AC925586-1EA9-4B0D-9E80-91777899FF7C}"/>
              </a:ext>
            </a:extLst>
          </p:cNvPr>
          <p:cNvSpPr/>
          <p:nvPr/>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082ADE93-C591-447F-A2DD-56E8D22B23F6}"/>
              </a:ext>
            </a:extLst>
          </p:cNvPr>
          <p:cNvSpPr/>
          <p:nvPr/>
        </p:nvSpPr>
        <p:spPr>
          <a:xfrm>
            <a:off x="7752243" y="4099514"/>
            <a:ext cx="4445438" cy="1105009"/>
          </a:xfrm>
          <a:custGeom>
            <a:avLst/>
            <a:gdLst>
              <a:gd name="connsiteX0" fmla="*/ 4441627 w 4445437"/>
              <a:gd name="connsiteY0" fmla="*/ 297539 h 1105008"/>
              <a:gd name="connsiteX1" fmla="*/ 204490 w 4445437"/>
              <a:gd name="connsiteY1" fmla="*/ 13031 h 1105008"/>
              <a:gd name="connsiteX2" fmla="*/ 12701 w 4445437"/>
              <a:gd name="connsiteY2" fmla="*/ 786537 h 1105008"/>
              <a:gd name="connsiteX3" fmla="*/ 4441627 w 4445437"/>
              <a:gd name="connsiteY3" fmla="*/ 1092638 h 1105008"/>
              <a:gd name="connsiteX4" fmla="*/ 4441627 w 4445437"/>
              <a:gd name="connsiteY4" fmla="*/ 297539 h 1105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437" h="1105008">
                <a:moveTo>
                  <a:pt x="4441627" y="297539"/>
                </a:moveTo>
                <a:cubicBezTo>
                  <a:pt x="2135080" y="-8561"/>
                  <a:pt x="204490" y="13031"/>
                  <a:pt x="204490" y="13031"/>
                </a:cubicBezTo>
                <a:lnTo>
                  <a:pt x="12701" y="786537"/>
                </a:lnTo>
                <a:cubicBezTo>
                  <a:pt x="12701" y="786537"/>
                  <a:pt x="2273524" y="725572"/>
                  <a:pt x="4441627" y="1092638"/>
                </a:cubicBezTo>
                <a:lnTo>
                  <a:pt x="4441627" y="297539"/>
                </a:lnTo>
                <a:close/>
              </a:path>
            </a:pathLst>
          </a:custGeom>
          <a:gradFill>
            <a:gsLst>
              <a:gs pos="0">
                <a:schemeClr val="tx2">
                  <a:alpha val="5000"/>
                </a:schemeClr>
              </a:gs>
              <a:gs pos="100000">
                <a:schemeClr val="tx1">
                  <a:alpha val="20000"/>
                </a:schemeClr>
              </a:gs>
            </a:gsLst>
            <a:lin ang="900000" scaled="0"/>
          </a:gradFill>
          <a:ln w="12700"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4F539762-F7DA-4468-979C-780676B34A92}"/>
              </a:ext>
            </a:extLst>
          </p:cNvPr>
          <p:cNvSpPr/>
          <p:nvPr/>
        </p:nvSpPr>
        <p:spPr>
          <a:xfrm>
            <a:off x="-13301" y="237513"/>
            <a:ext cx="2895885" cy="1028801"/>
          </a:xfrm>
          <a:custGeom>
            <a:avLst/>
            <a:gdLst>
              <a:gd name="connsiteX0" fmla="*/ 12701 w 2895885"/>
              <a:gd name="connsiteY0" fmla="*/ 1026261 h 1028801"/>
              <a:gd name="connsiteX1" fmla="*/ 2890805 w 2895885"/>
              <a:gd name="connsiteY1" fmla="*/ 414061 h 1028801"/>
              <a:gd name="connsiteX2" fmla="*/ 2805706 w 2895885"/>
              <a:gd name="connsiteY2" fmla="*/ 12701 h 1028801"/>
              <a:gd name="connsiteX3" fmla="*/ 12701 w 2895885"/>
              <a:gd name="connsiteY3" fmla="*/ 605850 h 1028801"/>
            </a:gdLst>
            <a:ahLst/>
            <a:cxnLst>
              <a:cxn ang="0">
                <a:pos x="connsiteX0" y="connsiteY0"/>
              </a:cxn>
              <a:cxn ang="0">
                <a:pos x="connsiteX1" y="connsiteY1"/>
              </a:cxn>
              <a:cxn ang="0">
                <a:pos x="connsiteX2" y="connsiteY2"/>
              </a:cxn>
              <a:cxn ang="0">
                <a:pos x="connsiteX3" y="connsiteY3"/>
              </a:cxn>
            </a:cxnLst>
            <a:rect l="l" t="t" r="r" b="b"/>
            <a:pathLst>
              <a:path w="2895885" h="1028801">
                <a:moveTo>
                  <a:pt x="12701" y="1026261"/>
                </a:moveTo>
                <a:lnTo>
                  <a:pt x="2890805" y="414061"/>
                </a:lnTo>
                <a:lnTo>
                  <a:pt x="2805706" y="12701"/>
                </a:lnTo>
                <a:lnTo>
                  <a:pt x="12701" y="605850"/>
                </a:lnTo>
                <a:close/>
              </a:path>
            </a:pathLst>
          </a:custGeom>
          <a:blipFill>
            <a:blip r:embed="rId2"/>
            <a:srcRect/>
            <a:stretch>
              <a:fillRect l="-39712" t="16306" r="1769" b="-21354"/>
            </a:stretch>
          </a:blipFill>
          <a:ln w="12700"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BBC2EFA-0E51-48DC-AF99-0FEF25085843}"/>
              </a:ext>
            </a:extLst>
          </p:cNvPr>
          <p:cNvSpPr/>
          <p:nvPr/>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3"/>
            <a:srcRect/>
            <a:stretch>
              <a:fillRect l="10612" t="-169914" r="-117944" b="10062"/>
            </a:stretch>
          </a:blipFill>
          <a:ln w="12700"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7893AAC6-8427-4BAA-B44F-7B6300936A25}"/>
              </a:ext>
            </a:extLst>
          </p:cNvPr>
          <p:cNvSpPr/>
          <p:nvPr/>
        </p:nvSpPr>
        <p:spPr>
          <a:xfrm>
            <a:off x="6033764" y="5121144"/>
            <a:ext cx="1714669" cy="1740071"/>
          </a:xfrm>
          <a:custGeom>
            <a:avLst/>
            <a:gdLst>
              <a:gd name="connsiteX0" fmla="*/ 12701 w 1714668"/>
              <a:gd name="connsiteY0" fmla="*/ 1737531 h 1740071"/>
              <a:gd name="connsiteX1" fmla="*/ 538533 w 1714668"/>
              <a:gd name="connsiteY1" fmla="*/ 1737531 h 1740071"/>
              <a:gd name="connsiteX2" fmla="*/ 1707048 w 1714668"/>
              <a:gd name="connsiteY2" fmla="*/ 269266 h 1740071"/>
              <a:gd name="connsiteX3" fmla="*/ 1385707 w 1714668"/>
              <a:gd name="connsiteY3" fmla="*/ 12701 h 1740071"/>
            </a:gdLst>
            <a:ahLst/>
            <a:cxnLst>
              <a:cxn ang="0">
                <a:pos x="connsiteX0" y="connsiteY0"/>
              </a:cxn>
              <a:cxn ang="0">
                <a:pos x="connsiteX1" y="connsiteY1"/>
              </a:cxn>
              <a:cxn ang="0">
                <a:pos x="connsiteX2" y="connsiteY2"/>
              </a:cxn>
              <a:cxn ang="0">
                <a:pos x="connsiteX3" y="connsiteY3"/>
              </a:cxn>
            </a:cxnLst>
            <a:rect l="l" t="t" r="r" b="b"/>
            <a:pathLst>
              <a:path w="1714668" h="1740071">
                <a:moveTo>
                  <a:pt x="12701" y="1737531"/>
                </a:moveTo>
                <a:lnTo>
                  <a:pt x="538533" y="1737531"/>
                </a:lnTo>
                <a:lnTo>
                  <a:pt x="1707048" y="269266"/>
                </a:lnTo>
                <a:lnTo>
                  <a:pt x="1385707" y="12701"/>
                </a:lnTo>
                <a:close/>
              </a:path>
            </a:pathLst>
          </a:custGeom>
          <a:blipFill>
            <a:blip r:embed="rId4"/>
            <a:srcRect/>
            <a:stretch>
              <a:fillRect l="-67195" t="6186" r="8111" b="-100456"/>
            </a:stretch>
          </a:blipFill>
          <a:ln w="12700" cap="flat">
            <a:noFill/>
            <a:prstDash val="solid"/>
            <a:miter/>
          </a:ln>
        </p:spPr>
        <p:txBody>
          <a:bodyPr rtlCol="0" anchor="ctr"/>
          <a:lstStyle/>
          <a:p>
            <a:endParaRPr lang="en-US" noProof="0" dirty="0"/>
          </a:p>
        </p:txBody>
      </p:sp>
      <p:sp>
        <p:nvSpPr>
          <p:cNvPr id="15" name="Freeform: Shape 14">
            <a:extLst>
              <a:ext uri="{FF2B5EF4-FFF2-40B4-BE49-F238E27FC236}">
                <a16:creationId xmlns:a16="http://schemas.microsoft.com/office/drawing/2014/main" id="{92C0F1FD-7849-4263-82D0-842B579C6E4E}"/>
              </a:ext>
            </a:extLst>
          </p:cNvPr>
          <p:cNvSpPr/>
          <p:nvPr/>
        </p:nvSpPr>
        <p:spPr>
          <a:xfrm>
            <a:off x="8228540" y="3516857"/>
            <a:ext cx="3975491" cy="1663864"/>
          </a:xfrm>
          <a:custGeom>
            <a:avLst/>
            <a:gdLst>
              <a:gd name="connsiteX0" fmla="*/ 187978 w 3975491"/>
              <a:gd name="connsiteY0" fmla="*/ 12701 h 1663863"/>
              <a:gd name="connsiteX1" fmla="*/ 12701 w 3975491"/>
              <a:gd name="connsiteY1" fmla="*/ 859875 h 1663863"/>
              <a:gd name="connsiteX2" fmla="*/ 3965330 w 3975491"/>
              <a:gd name="connsiteY2" fmla="*/ 1657513 h 1663863"/>
              <a:gd name="connsiteX3" fmla="*/ 3965330 w 3975491"/>
              <a:gd name="connsiteY3" fmla="*/ 773506 h 1663863"/>
            </a:gdLst>
            <a:ahLst/>
            <a:cxnLst>
              <a:cxn ang="0">
                <a:pos x="connsiteX0" y="connsiteY0"/>
              </a:cxn>
              <a:cxn ang="0">
                <a:pos x="connsiteX1" y="connsiteY1"/>
              </a:cxn>
              <a:cxn ang="0">
                <a:pos x="connsiteX2" y="connsiteY2"/>
              </a:cxn>
              <a:cxn ang="0">
                <a:pos x="connsiteX3" y="connsiteY3"/>
              </a:cxn>
            </a:cxnLst>
            <a:rect l="l" t="t" r="r" b="b"/>
            <a:pathLst>
              <a:path w="3975491" h="1663863">
                <a:moveTo>
                  <a:pt x="187978" y="12701"/>
                </a:moveTo>
                <a:lnTo>
                  <a:pt x="12701" y="859875"/>
                </a:lnTo>
                <a:lnTo>
                  <a:pt x="3965330" y="1657513"/>
                </a:lnTo>
                <a:lnTo>
                  <a:pt x="3965330" y="773506"/>
                </a:lnTo>
                <a:close/>
              </a:path>
            </a:pathLst>
          </a:custGeom>
          <a:gradFill flip="none" rotWithShape="1">
            <a:gsLst>
              <a:gs pos="0">
                <a:schemeClr val="tx2"/>
              </a:gs>
              <a:gs pos="100000">
                <a:schemeClr val="tx1"/>
              </a:gs>
            </a:gsLst>
            <a:lin ang="0" scaled="1"/>
            <a:tileRect/>
          </a:gradFill>
          <a:ln w="12700" cap="flat">
            <a:noFill/>
            <a:prstDash val="solid"/>
            <a:miter/>
          </a:ln>
        </p:spPr>
        <p:txBody>
          <a:bodyPr rtlCol="0" anchor="ctr"/>
          <a:lstStyle/>
          <a:p>
            <a:endParaRPr lang="en-US" noProof="0" dirty="0"/>
          </a:p>
        </p:txBody>
      </p:sp>
      <p:sp>
        <p:nvSpPr>
          <p:cNvPr id="21" name="Title 1">
            <a:extLst>
              <a:ext uri="{FF2B5EF4-FFF2-40B4-BE49-F238E27FC236}">
                <a16:creationId xmlns:a16="http://schemas.microsoft.com/office/drawing/2014/main" id="{380A7FB8-9381-48A6-9B35-958A6319C88F}"/>
              </a:ext>
            </a:extLst>
          </p:cNvPr>
          <p:cNvSpPr>
            <a:spLocks noGrp="1"/>
          </p:cNvSpPr>
          <p:nvPr>
            <p:ph type="title" hasCustomPrompt="1"/>
          </p:nvPr>
        </p:nvSpPr>
        <p:spPr>
          <a:xfrm rot="840000">
            <a:off x="7388594" y="2045086"/>
            <a:ext cx="4821219" cy="1325563"/>
          </a:xfrm>
        </p:spPr>
        <p:txBody>
          <a:bodyPr>
            <a:normAutofit/>
          </a:bodyPr>
          <a:lstStyle>
            <a:lvl1pPr algn="ctr">
              <a:defRPr sz="5500">
                <a:solidFill>
                  <a:schemeClr val="bg1"/>
                </a:solidFill>
              </a:defRPr>
            </a:lvl1pPr>
          </a:lstStyle>
          <a:p>
            <a:r>
              <a:rPr lang="en-US" noProof="0"/>
              <a:t>Thank You!</a:t>
            </a:r>
          </a:p>
        </p:txBody>
      </p:sp>
      <p:grpSp>
        <p:nvGrpSpPr>
          <p:cNvPr id="23" name="Graphic 21">
            <a:extLst>
              <a:ext uri="{FF2B5EF4-FFF2-40B4-BE49-F238E27FC236}">
                <a16:creationId xmlns:a16="http://schemas.microsoft.com/office/drawing/2014/main" id="{D5BA1DFF-80CB-48BB-B37F-4E2BCFC360C5}"/>
              </a:ext>
            </a:extLst>
          </p:cNvPr>
          <p:cNvGrpSpPr/>
          <p:nvPr/>
        </p:nvGrpSpPr>
        <p:grpSpPr>
          <a:xfrm>
            <a:off x="-12667" y="718133"/>
            <a:ext cx="6444343" cy="6146228"/>
            <a:chOff x="-12667" y="718133"/>
            <a:chExt cx="6444343" cy="6146228"/>
          </a:xfrm>
        </p:grpSpPr>
        <p:sp>
          <p:nvSpPr>
            <p:cNvPr id="24" name="Freeform: Shape 23">
              <a:extLst>
                <a:ext uri="{FF2B5EF4-FFF2-40B4-BE49-F238E27FC236}">
                  <a16:creationId xmlns:a16="http://schemas.microsoft.com/office/drawing/2014/main" id="{F56FD6C1-6CCE-49C3-AC4A-61DC82552BCB}"/>
                </a:ext>
              </a:extLst>
            </p:cNvPr>
            <p:cNvSpPr/>
            <p:nvPr/>
          </p:nvSpPr>
          <p:spPr>
            <a:xfrm>
              <a:off x="-12667" y="4352590"/>
              <a:ext cx="6431657" cy="2511771"/>
            </a:xfrm>
            <a:custGeom>
              <a:avLst/>
              <a:gdLst>
                <a:gd name="connsiteX0" fmla="*/ 6224862 w 6431657"/>
                <a:gd name="connsiteY0" fmla="*/ 12667 h 2511771"/>
                <a:gd name="connsiteX1" fmla="*/ 12667 w 6431657"/>
                <a:gd name="connsiteY1" fmla="*/ 1593307 h 2511771"/>
                <a:gd name="connsiteX2" fmla="*/ 12667 w 6431657"/>
                <a:gd name="connsiteY2" fmla="*/ 2500336 h 2511771"/>
                <a:gd name="connsiteX3" fmla="*/ 1746804 w 6431657"/>
                <a:gd name="connsiteY3" fmla="*/ 2500336 h 2511771"/>
                <a:gd name="connsiteX4" fmla="*/ 6431638 w 6431657"/>
                <a:gd name="connsiteY4" fmla="*/ 1191170 h 2511771"/>
                <a:gd name="connsiteX5" fmla="*/ 6224862 w 6431657"/>
                <a:gd name="connsiteY5" fmla="*/ 12667 h 251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1657" h="2511771">
                  <a:moveTo>
                    <a:pt x="6224862" y="12667"/>
                  </a:moveTo>
                  <a:cubicBezTo>
                    <a:pt x="3088953" y="398313"/>
                    <a:pt x="777616" y="1274896"/>
                    <a:pt x="12667" y="1593307"/>
                  </a:cubicBezTo>
                  <a:lnTo>
                    <a:pt x="12667" y="2500336"/>
                  </a:lnTo>
                  <a:lnTo>
                    <a:pt x="1746804" y="2500336"/>
                  </a:lnTo>
                  <a:cubicBezTo>
                    <a:pt x="2964633" y="2034770"/>
                    <a:pt x="4634073" y="1490553"/>
                    <a:pt x="6431638" y="1191170"/>
                  </a:cubicBezTo>
                  <a:cubicBezTo>
                    <a:pt x="6351719" y="725604"/>
                    <a:pt x="6316198" y="469353"/>
                    <a:pt x="6224862" y="12667"/>
                  </a:cubicBezTo>
                  <a:close/>
                </a:path>
              </a:pathLst>
            </a:custGeom>
            <a:gradFill>
              <a:gsLst>
                <a:gs pos="0">
                  <a:schemeClr val="accent5">
                    <a:alpha val="5000"/>
                  </a:schemeClr>
                </a:gs>
                <a:gs pos="100000">
                  <a:schemeClr val="bg2">
                    <a:alpha val="20000"/>
                  </a:schemeClr>
                </a:gs>
              </a:gsLst>
              <a:lin ang="54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84BDD5BB-895B-42CC-BF18-F102D9F03740}"/>
                </a:ext>
              </a:extLst>
            </p:cNvPr>
            <p:cNvSpPr/>
            <p:nvPr/>
          </p:nvSpPr>
          <p:spPr>
            <a:xfrm>
              <a:off x="-12667" y="718133"/>
              <a:ext cx="6444343" cy="5936914"/>
            </a:xfrm>
            <a:custGeom>
              <a:avLst/>
              <a:gdLst>
                <a:gd name="connsiteX0" fmla="*/ 12667 w 6444342"/>
                <a:gd name="connsiteY0" fmla="*/ 5930553 h 5936914"/>
                <a:gd name="connsiteX1" fmla="*/ 6443056 w 6444342"/>
                <a:gd name="connsiteY1" fmla="*/ 4796450 h 5936914"/>
                <a:gd name="connsiteX2" fmla="*/ 6443056 w 6444342"/>
                <a:gd name="connsiteY2" fmla="*/ 4785033 h 5936914"/>
                <a:gd name="connsiteX3" fmla="*/ 5605798 w 6444342"/>
                <a:gd name="connsiteY3" fmla="*/ 12667 h 5936914"/>
                <a:gd name="connsiteX4" fmla="*/ 12667 w 6444342"/>
                <a:gd name="connsiteY4" fmla="*/ 994541 h 5936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4342" h="5936914">
                  <a:moveTo>
                    <a:pt x="12667" y="5930553"/>
                  </a:moveTo>
                  <a:lnTo>
                    <a:pt x="6443056" y="4796450"/>
                  </a:lnTo>
                  <a:lnTo>
                    <a:pt x="6443056" y="4785033"/>
                  </a:lnTo>
                  <a:lnTo>
                    <a:pt x="5605798" y="12667"/>
                  </a:lnTo>
                  <a:lnTo>
                    <a:pt x="12667" y="994541"/>
                  </a:lnTo>
                  <a:close/>
                </a:path>
              </a:pathLst>
            </a:custGeom>
            <a:gradFill flip="none" rotWithShape="1">
              <a:gsLst>
                <a:gs pos="0">
                  <a:schemeClr val="accent5"/>
                </a:gs>
                <a:gs pos="100000">
                  <a:schemeClr val="bg2"/>
                </a:gs>
              </a:gsLst>
              <a:lin ang="10800000" scaled="1"/>
              <a:tileRect/>
            </a:gradFill>
            <a:ln w="12681"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B9D3DF9C-F94C-4251-879E-05A0C17C1AC4}"/>
                </a:ext>
              </a:extLst>
            </p:cNvPr>
            <p:cNvSpPr/>
            <p:nvPr/>
          </p:nvSpPr>
          <p:spPr>
            <a:xfrm>
              <a:off x="-12667" y="1036544"/>
              <a:ext cx="6114514" cy="5366057"/>
            </a:xfrm>
            <a:custGeom>
              <a:avLst/>
              <a:gdLst>
                <a:gd name="connsiteX0" fmla="*/ 5366039 w 6114514"/>
                <a:gd name="connsiteY0" fmla="*/ 12667 h 5366057"/>
                <a:gd name="connsiteX1" fmla="*/ 12667 w 6114514"/>
                <a:gd name="connsiteY1" fmla="*/ 976781 h 5366057"/>
                <a:gd name="connsiteX2" fmla="*/ 12667 w 6114514"/>
                <a:gd name="connsiteY2" fmla="*/ 1014838 h 5366057"/>
                <a:gd name="connsiteX3" fmla="*/ 5335593 w 6114514"/>
                <a:gd name="connsiteY3" fmla="*/ 57067 h 5366057"/>
                <a:gd name="connsiteX4" fmla="*/ 6062484 w 6114514"/>
                <a:gd name="connsiteY4" fmla="*/ 4231936 h 5366057"/>
                <a:gd name="connsiteX5" fmla="*/ 12667 w 6114514"/>
                <a:gd name="connsiteY5" fmla="*/ 5320370 h 5366057"/>
                <a:gd name="connsiteX6" fmla="*/ 12667 w 6114514"/>
                <a:gd name="connsiteY6" fmla="*/ 5358427 h 5366057"/>
                <a:gd name="connsiteX7" fmla="*/ 6087856 w 6114514"/>
                <a:gd name="connsiteY7" fmla="*/ 4266187 h 5366057"/>
                <a:gd name="connsiteX8" fmla="*/ 6106884 w 6114514"/>
                <a:gd name="connsiteY8" fmla="*/ 4262382 h 5366057"/>
                <a:gd name="connsiteX9" fmla="*/ 5369844 w 6114514"/>
                <a:gd name="connsiteY9" fmla="*/ 31696 h 53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4514" h="5366057">
                  <a:moveTo>
                    <a:pt x="5366039" y="12667"/>
                  </a:moveTo>
                  <a:lnTo>
                    <a:pt x="12667" y="976781"/>
                  </a:lnTo>
                  <a:lnTo>
                    <a:pt x="12667" y="1014838"/>
                  </a:lnTo>
                  <a:lnTo>
                    <a:pt x="5335593" y="57067"/>
                  </a:lnTo>
                  <a:lnTo>
                    <a:pt x="6062484" y="4231936"/>
                  </a:lnTo>
                  <a:lnTo>
                    <a:pt x="12667" y="5320370"/>
                  </a:lnTo>
                  <a:lnTo>
                    <a:pt x="12667" y="5358427"/>
                  </a:lnTo>
                  <a:lnTo>
                    <a:pt x="6087856" y="4266187"/>
                  </a:lnTo>
                  <a:lnTo>
                    <a:pt x="6106884" y="4262382"/>
                  </a:lnTo>
                  <a:lnTo>
                    <a:pt x="5369844" y="31696"/>
                  </a:lnTo>
                  <a:close/>
                </a:path>
              </a:pathLst>
            </a:custGeom>
            <a:solidFill>
              <a:schemeClr val="bg1"/>
            </a:solidFill>
            <a:ln w="12681" cap="flat">
              <a:noFill/>
              <a:prstDash val="solid"/>
              <a:miter/>
            </a:ln>
          </p:spPr>
          <p:txBody>
            <a:bodyPr rtlCol="0" anchor="ctr"/>
            <a:lstStyle/>
            <a:p>
              <a:endParaRPr lang="en-US" noProof="0" dirty="0"/>
            </a:p>
          </p:txBody>
        </p:sp>
      </p:grpSp>
      <p:sp>
        <p:nvSpPr>
          <p:cNvPr id="30" name="Picture Placeholder 28">
            <a:extLst>
              <a:ext uri="{FF2B5EF4-FFF2-40B4-BE49-F238E27FC236}">
                <a16:creationId xmlns:a16="http://schemas.microsoft.com/office/drawing/2014/main" id="{F9A3D860-4FE0-494E-B1EC-0DC1F2574D44}"/>
              </a:ext>
            </a:extLst>
          </p:cNvPr>
          <p:cNvSpPr>
            <a:spLocks noGrp="1"/>
          </p:cNvSpPr>
          <p:nvPr>
            <p:ph type="pic" sz="quarter" idx="13"/>
          </p:nvPr>
        </p:nvSpPr>
        <p:spPr>
          <a:xfrm>
            <a:off x="-1600" y="1096296"/>
            <a:ext cx="6052552" cy="5259842"/>
          </a:xfrm>
          <a:custGeom>
            <a:avLst/>
            <a:gdLst>
              <a:gd name="connsiteX0" fmla="*/ 0 w 914400"/>
              <a:gd name="connsiteY0" fmla="*/ 914400 h 914400"/>
              <a:gd name="connsiteX1" fmla="*/ 228600 w 914400"/>
              <a:gd name="connsiteY1" fmla="*/ 0 h 914400"/>
              <a:gd name="connsiteX2" fmla="*/ 685800 w 914400"/>
              <a:gd name="connsiteY2" fmla="*/ 0 h 914400"/>
              <a:gd name="connsiteX3" fmla="*/ 914400 w 914400"/>
              <a:gd name="connsiteY3" fmla="*/ 914400 h 914400"/>
              <a:gd name="connsiteX4" fmla="*/ 0 w 914400"/>
              <a:gd name="connsiteY4" fmla="*/ 914400 h 914400"/>
              <a:gd name="connsiteX0" fmla="*/ 0 w 914400"/>
              <a:gd name="connsiteY0" fmla="*/ 939114 h 939114"/>
              <a:gd name="connsiteX1" fmla="*/ 228600 w 914400"/>
              <a:gd name="connsiteY1" fmla="*/ 24714 h 939114"/>
              <a:gd name="connsiteX2" fmla="*/ 681681 w 914400"/>
              <a:gd name="connsiteY2" fmla="*/ 0 h 939114"/>
              <a:gd name="connsiteX3" fmla="*/ 914400 w 914400"/>
              <a:gd name="connsiteY3" fmla="*/ 939114 h 939114"/>
              <a:gd name="connsiteX4" fmla="*/ 0 w 914400"/>
              <a:gd name="connsiteY4" fmla="*/ 939114 h 939114"/>
              <a:gd name="connsiteX0" fmla="*/ 891746 w 1806146"/>
              <a:gd name="connsiteY0" fmla="*/ 939114 h 939114"/>
              <a:gd name="connsiteX1" fmla="*/ 0 w 1806146"/>
              <a:gd name="connsiteY1" fmla="*/ 284206 h 939114"/>
              <a:gd name="connsiteX2" fmla="*/ 1573427 w 1806146"/>
              <a:gd name="connsiteY2" fmla="*/ 0 h 939114"/>
              <a:gd name="connsiteX3" fmla="*/ 1806146 w 1806146"/>
              <a:gd name="connsiteY3" fmla="*/ 939114 h 939114"/>
              <a:gd name="connsiteX4" fmla="*/ 891746 w 1806146"/>
              <a:gd name="connsiteY4" fmla="*/ 939114 h 939114"/>
              <a:gd name="connsiteX0" fmla="*/ 891746 w 1806146"/>
              <a:gd name="connsiteY0" fmla="*/ 943233 h 943233"/>
              <a:gd name="connsiteX1" fmla="*/ 0 w 1806146"/>
              <a:gd name="connsiteY1" fmla="*/ 288325 h 943233"/>
              <a:gd name="connsiteX2" fmla="*/ 1577546 w 1806146"/>
              <a:gd name="connsiteY2" fmla="*/ 0 h 943233"/>
              <a:gd name="connsiteX3" fmla="*/ 1806146 w 1806146"/>
              <a:gd name="connsiteY3" fmla="*/ 943233 h 943233"/>
              <a:gd name="connsiteX4" fmla="*/ 891746 w 1806146"/>
              <a:gd name="connsiteY4" fmla="*/ 943233 h 943233"/>
              <a:gd name="connsiteX0" fmla="*/ 891746 w 2286594"/>
              <a:gd name="connsiteY0" fmla="*/ 943233 h 4182379"/>
              <a:gd name="connsiteX1" fmla="*/ 0 w 2286594"/>
              <a:gd name="connsiteY1" fmla="*/ 288325 h 4182379"/>
              <a:gd name="connsiteX2" fmla="*/ 1577546 w 2286594"/>
              <a:gd name="connsiteY2" fmla="*/ 0 h 4182379"/>
              <a:gd name="connsiteX3" fmla="*/ 2286594 w 2286594"/>
              <a:gd name="connsiteY3" fmla="*/ 4182379 h 4182379"/>
              <a:gd name="connsiteX4" fmla="*/ 891746 w 2286594"/>
              <a:gd name="connsiteY4" fmla="*/ 943233 h 4182379"/>
              <a:gd name="connsiteX0" fmla="*/ 0 w 5997845"/>
              <a:gd name="connsiteY0" fmla="*/ 5220765 h 5220765"/>
              <a:gd name="connsiteX1" fmla="*/ 3711251 w 5997845"/>
              <a:gd name="connsiteY1" fmla="*/ 288325 h 5220765"/>
              <a:gd name="connsiteX2" fmla="*/ 5288797 w 5997845"/>
              <a:gd name="connsiteY2" fmla="*/ 0 h 5220765"/>
              <a:gd name="connsiteX3" fmla="*/ 5997845 w 5997845"/>
              <a:gd name="connsiteY3" fmla="*/ 4182379 h 5220765"/>
              <a:gd name="connsiteX4" fmla="*/ 0 w 5997845"/>
              <a:gd name="connsiteY4" fmla="*/ 5220765 h 5220765"/>
              <a:gd name="connsiteX0" fmla="*/ 0 w 5997845"/>
              <a:gd name="connsiteY0" fmla="*/ 5220765 h 5220765"/>
              <a:gd name="connsiteX1" fmla="*/ 7156 w 5997845"/>
              <a:gd name="connsiteY1" fmla="*/ 970251 h 5220765"/>
              <a:gd name="connsiteX2" fmla="*/ 5288797 w 5997845"/>
              <a:gd name="connsiteY2" fmla="*/ 0 h 5220765"/>
              <a:gd name="connsiteX3" fmla="*/ 5997845 w 5997845"/>
              <a:gd name="connsiteY3" fmla="*/ 4182379 h 5220765"/>
              <a:gd name="connsiteX4" fmla="*/ 0 w 5997845"/>
              <a:gd name="connsiteY4" fmla="*/ 5220765 h 5220765"/>
              <a:gd name="connsiteX0" fmla="*/ 20358 w 6018203"/>
              <a:gd name="connsiteY0" fmla="*/ 5220765 h 5220765"/>
              <a:gd name="connsiteX1" fmla="*/ 160 w 6018203"/>
              <a:gd name="connsiteY1" fmla="*/ 950713 h 5220765"/>
              <a:gd name="connsiteX2" fmla="*/ 5309155 w 6018203"/>
              <a:gd name="connsiteY2" fmla="*/ 0 h 5220765"/>
              <a:gd name="connsiteX3" fmla="*/ 6018203 w 6018203"/>
              <a:gd name="connsiteY3" fmla="*/ 4182379 h 5220765"/>
              <a:gd name="connsiteX4" fmla="*/ 20358 w 6018203"/>
              <a:gd name="connsiteY4" fmla="*/ 5220765 h 5220765"/>
              <a:gd name="connsiteX0" fmla="*/ 0 w 6025199"/>
              <a:gd name="connsiteY0" fmla="*/ 5252027 h 5252027"/>
              <a:gd name="connsiteX1" fmla="*/ 7156 w 6025199"/>
              <a:gd name="connsiteY1" fmla="*/ 950713 h 5252027"/>
              <a:gd name="connsiteX2" fmla="*/ 5316151 w 6025199"/>
              <a:gd name="connsiteY2" fmla="*/ 0 h 5252027"/>
              <a:gd name="connsiteX3" fmla="*/ 6025199 w 6025199"/>
              <a:gd name="connsiteY3" fmla="*/ 4182379 h 5252027"/>
              <a:gd name="connsiteX4" fmla="*/ 0 w 6025199"/>
              <a:gd name="connsiteY4" fmla="*/ 5252027 h 5252027"/>
              <a:gd name="connsiteX0" fmla="*/ 0 w 6048645"/>
              <a:gd name="connsiteY0" fmla="*/ 5252027 h 5252027"/>
              <a:gd name="connsiteX1" fmla="*/ 7156 w 6048645"/>
              <a:gd name="connsiteY1" fmla="*/ 950713 h 5252027"/>
              <a:gd name="connsiteX2" fmla="*/ 5316151 w 6048645"/>
              <a:gd name="connsiteY2" fmla="*/ 0 h 5252027"/>
              <a:gd name="connsiteX3" fmla="*/ 6048645 w 6048645"/>
              <a:gd name="connsiteY3" fmla="*/ 4162841 h 5252027"/>
              <a:gd name="connsiteX4" fmla="*/ 0 w 6048645"/>
              <a:gd name="connsiteY4" fmla="*/ 5252027 h 5252027"/>
              <a:gd name="connsiteX0" fmla="*/ 0 w 6052552"/>
              <a:gd name="connsiteY0" fmla="*/ 5252027 h 5252027"/>
              <a:gd name="connsiteX1" fmla="*/ 7156 w 6052552"/>
              <a:gd name="connsiteY1" fmla="*/ 950713 h 5252027"/>
              <a:gd name="connsiteX2" fmla="*/ 5316151 w 6052552"/>
              <a:gd name="connsiteY2" fmla="*/ 0 h 5252027"/>
              <a:gd name="connsiteX3" fmla="*/ 6052552 w 6052552"/>
              <a:gd name="connsiteY3" fmla="*/ 4158933 h 5252027"/>
              <a:gd name="connsiteX4" fmla="*/ 0 w 6052552"/>
              <a:gd name="connsiteY4" fmla="*/ 5252027 h 5252027"/>
              <a:gd name="connsiteX0" fmla="*/ 0 w 6052552"/>
              <a:gd name="connsiteY0" fmla="*/ 5259842 h 5259842"/>
              <a:gd name="connsiteX1" fmla="*/ 7156 w 6052552"/>
              <a:gd name="connsiteY1" fmla="*/ 958528 h 5259842"/>
              <a:gd name="connsiteX2" fmla="*/ 5320059 w 6052552"/>
              <a:gd name="connsiteY2" fmla="*/ 0 h 5259842"/>
              <a:gd name="connsiteX3" fmla="*/ 6052552 w 6052552"/>
              <a:gd name="connsiteY3" fmla="*/ 4166748 h 5259842"/>
              <a:gd name="connsiteX4" fmla="*/ 0 w 6052552"/>
              <a:gd name="connsiteY4" fmla="*/ 5259842 h 5259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52" h="5259842">
                <a:moveTo>
                  <a:pt x="0" y="5259842"/>
                </a:moveTo>
                <a:cubicBezTo>
                  <a:pt x="2385" y="3843004"/>
                  <a:pt x="4771" y="2375366"/>
                  <a:pt x="7156" y="958528"/>
                </a:cubicBezTo>
                <a:lnTo>
                  <a:pt x="5320059" y="0"/>
                </a:lnTo>
                <a:lnTo>
                  <a:pt x="6052552" y="4166748"/>
                </a:lnTo>
                <a:lnTo>
                  <a:pt x="0" y="5259842"/>
                </a:lnTo>
                <a:close/>
              </a:path>
            </a:pathLst>
          </a:custGeom>
          <a:ln>
            <a:solidFill>
              <a:schemeClr val="bg1">
                <a:lumMod val="75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35" name="Text Placeholder 34">
            <a:extLst>
              <a:ext uri="{FF2B5EF4-FFF2-40B4-BE49-F238E27FC236}">
                <a16:creationId xmlns:a16="http://schemas.microsoft.com/office/drawing/2014/main" id="{D53A16E5-EEB1-409A-9BF4-71F08DF7BF95}"/>
              </a:ext>
            </a:extLst>
          </p:cNvPr>
          <p:cNvSpPr>
            <a:spLocks noGrp="1"/>
          </p:cNvSpPr>
          <p:nvPr>
            <p:ph type="body" sz="quarter" idx="14"/>
          </p:nvPr>
        </p:nvSpPr>
        <p:spPr>
          <a:xfrm rot="720000">
            <a:off x="8526498" y="4052877"/>
            <a:ext cx="3689627" cy="642938"/>
          </a:xfrm>
        </p:spPr>
        <p:txBody>
          <a:bodyPr anchor="ctr" anchorCtr="0">
            <a:noAutofit/>
          </a:bodyPr>
          <a:lstStyle>
            <a:lvl1pPr marL="0" indent="0">
              <a:buNone/>
              <a:defRPr sz="2600" b="1">
                <a:solidFill>
                  <a:schemeClr val="bg1"/>
                </a:solidFill>
              </a:defRPr>
            </a:lvl1pPr>
            <a:lvl2pPr marL="457200" indent="0">
              <a:buNone/>
              <a:defRPr sz="2600">
                <a:solidFill>
                  <a:schemeClr val="bg1"/>
                </a:solidFill>
              </a:defRPr>
            </a:lvl2pPr>
            <a:lvl3pPr marL="914400" indent="0">
              <a:buNone/>
              <a:defRPr sz="2600">
                <a:solidFill>
                  <a:schemeClr val="bg1"/>
                </a:solidFill>
              </a:defRPr>
            </a:lvl3pPr>
            <a:lvl4pPr marL="1371600" indent="0">
              <a:buNone/>
              <a:defRPr sz="2600">
                <a:solidFill>
                  <a:schemeClr val="bg1"/>
                </a:solidFill>
              </a:defRPr>
            </a:lvl4pPr>
            <a:lvl5pPr marL="1828800" indent="0">
              <a:buNone/>
              <a:defRPr sz="2600">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15760387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21020577">
            <a:off x="630442" y="2818995"/>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23" name="Subtitle 2">
            <a:extLst>
              <a:ext uri="{FF2B5EF4-FFF2-40B4-BE49-F238E27FC236}">
                <a16:creationId xmlns:a16="http://schemas.microsoft.com/office/drawing/2014/main" id="{EEDE58A0-A534-4BA6-A842-9291BD21B3B3}"/>
              </a:ext>
            </a:extLst>
          </p:cNvPr>
          <p:cNvSpPr>
            <a:spLocks noGrp="1"/>
          </p:cNvSpPr>
          <p:nvPr>
            <p:ph type="subTitle" idx="1" hasCustomPrompt="1"/>
          </p:nvPr>
        </p:nvSpPr>
        <p:spPr>
          <a:xfrm rot="853085">
            <a:off x="7075878" y="2826510"/>
            <a:ext cx="4975641" cy="1655762"/>
          </a:xfrm>
        </p:spPr>
        <p:txBody>
          <a:bodyPr anchor="ctr">
            <a:normAutofit/>
          </a:bodyPr>
          <a:lstStyle>
            <a:lvl1pPr marL="0" indent="0" algn="l">
              <a:buFont typeface="Arial" panose="020B0604020202020204" pitchFamily="34" charset="0"/>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3991348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21" name="Text Placeholder 2">
            <a:extLst>
              <a:ext uri="{FF2B5EF4-FFF2-40B4-BE49-F238E27FC236}">
                <a16:creationId xmlns:a16="http://schemas.microsoft.com/office/drawing/2014/main" id="{E88D0B4A-E9EE-4F17-AF07-687763131457}"/>
              </a:ext>
            </a:extLst>
          </p:cNvPr>
          <p:cNvSpPr>
            <a:spLocks noGrp="1"/>
          </p:cNvSpPr>
          <p:nvPr>
            <p:ph type="body" idx="1"/>
          </p:nvPr>
        </p:nvSpPr>
        <p:spPr>
          <a:xfrm>
            <a:off x="3961075" y="3345999"/>
            <a:ext cx="7319700" cy="1500187"/>
          </a:xfrm>
        </p:spPr>
        <p:txBody>
          <a:bodyPr>
            <a:normAutofit/>
          </a:bodyPr>
          <a:lstStyle>
            <a:lvl1pPr marL="0" indent="0" algn="ctr">
              <a:buFont typeface="Arial" panose="020B0604020202020204" pitchFamily="34" charse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9440560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22" name="Content Placeholder 2">
            <a:extLst>
              <a:ext uri="{FF2B5EF4-FFF2-40B4-BE49-F238E27FC236}">
                <a16:creationId xmlns:a16="http://schemas.microsoft.com/office/drawing/2014/main" id="{6C9B7F00-EB71-4AB0-9B4E-A64B7BB58EC5}"/>
              </a:ext>
            </a:extLst>
          </p:cNvPr>
          <p:cNvSpPr>
            <a:spLocks noGrp="1"/>
          </p:cNvSpPr>
          <p:nvPr>
            <p:ph idx="1"/>
          </p:nvPr>
        </p:nvSpPr>
        <p:spPr>
          <a:xfrm>
            <a:off x="911225" y="1825625"/>
            <a:ext cx="10442575"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0747871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Content Placeholder 2">
            <a:extLst>
              <a:ext uri="{FF2B5EF4-FFF2-40B4-BE49-F238E27FC236}">
                <a16:creationId xmlns:a16="http://schemas.microsoft.com/office/drawing/2014/main" id="{F2DC463F-D8D9-4961-B44E-0CCDE38BA290}"/>
              </a:ext>
            </a:extLst>
          </p:cNvPr>
          <p:cNvSpPr>
            <a:spLocks noGrp="1"/>
          </p:cNvSpPr>
          <p:nvPr>
            <p:ph sz="half" idx="1"/>
          </p:nvPr>
        </p:nvSpPr>
        <p:spPr>
          <a:xfrm>
            <a:off x="838200" y="1825625"/>
            <a:ext cx="5181600" cy="397608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id="{5DB1D622-84A6-489A-91BE-DF1D23C03B54}"/>
              </a:ext>
            </a:extLst>
          </p:cNvPr>
          <p:cNvSpPr>
            <a:spLocks noGrp="1"/>
          </p:cNvSpPr>
          <p:nvPr>
            <p:ph sz="half" idx="2"/>
          </p:nvPr>
        </p:nvSpPr>
        <p:spPr>
          <a:xfrm>
            <a:off x="6172200" y="1825625"/>
            <a:ext cx="5181600" cy="397608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1218359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5870" y="312092"/>
            <a:ext cx="4391191" cy="1368122"/>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Text Placeholder 2">
            <a:extLst>
              <a:ext uri="{FF2B5EF4-FFF2-40B4-BE49-F238E27FC236}">
                <a16:creationId xmlns:a16="http://schemas.microsoft.com/office/drawing/2014/main" id="{5A6B27D7-F5EE-4688-B64B-CDC996CB368E}"/>
              </a:ext>
            </a:extLst>
          </p:cNvPr>
          <p:cNvSpPr>
            <a:spLocks noGrp="1"/>
          </p:cNvSpPr>
          <p:nvPr>
            <p:ph type="body" idx="1"/>
          </p:nvPr>
        </p:nvSpPr>
        <p:spPr>
          <a:xfrm>
            <a:off x="839788" y="1942689"/>
            <a:ext cx="5157787"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8" name="Content Placeholder 3">
            <a:extLst>
              <a:ext uri="{FF2B5EF4-FFF2-40B4-BE49-F238E27FC236}">
                <a16:creationId xmlns:a16="http://schemas.microsoft.com/office/drawing/2014/main" id="{9D3AFCF0-98C5-4ECC-A2A6-BA8BA0A64592}"/>
              </a:ext>
            </a:extLst>
          </p:cNvPr>
          <p:cNvSpPr>
            <a:spLocks noGrp="1"/>
          </p:cNvSpPr>
          <p:nvPr>
            <p:ph sz="half" idx="2"/>
          </p:nvPr>
        </p:nvSpPr>
        <p:spPr>
          <a:xfrm>
            <a:off x="839788" y="2638097"/>
            <a:ext cx="5157787" cy="318463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4">
            <a:extLst>
              <a:ext uri="{FF2B5EF4-FFF2-40B4-BE49-F238E27FC236}">
                <a16:creationId xmlns:a16="http://schemas.microsoft.com/office/drawing/2014/main" id="{3F44E47F-9EE9-414B-B2D8-DD6737905A30}"/>
              </a:ext>
            </a:extLst>
          </p:cNvPr>
          <p:cNvSpPr>
            <a:spLocks noGrp="1"/>
          </p:cNvSpPr>
          <p:nvPr>
            <p:ph type="body" sz="quarter" idx="3"/>
          </p:nvPr>
        </p:nvSpPr>
        <p:spPr>
          <a:xfrm>
            <a:off x="6172200" y="1942689"/>
            <a:ext cx="5183188"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20" name="Content Placeholder 5">
            <a:extLst>
              <a:ext uri="{FF2B5EF4-FFF2-40B4-BE49-F238E27FC236}">
                <a16:creationId xmlns:a16="http://schemas.microsoft.com/office/drawing/2014/main" id="{D8D8261D-A3B4-4909-8FCD-D7C160F42D85}"/>
              </a:ext>
            </a:extLst>
          </p:cNvPr>
          <p:cNvSpPr>
            <a:spLocks noGrp="1"/>
          </p:cNvSpPr>
          <p:nvPr>
            <p:ph sz="quarter" idx="4"/>
          </p:nvPr>
        </p:nvSpPr>
        <p:spPr>
          <a:xfrm>
            <a:off x="6172200" y="2638097"/>
            <a:ext cx="5183188" cy="318463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9078477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6" name="Content Placeholder 2">
            <a:extLst>
              <a:ext uri="{FF2B5EF4-FFF2-40B4-BE49-F238E27FC236}">
                <a16:creationId xmlns:a16="http://schemas.microsoft.com/office/drawing/2014/main" id="{9E80D7DF-92B2-4A46-AA79-DDC69AC8A8EE}"/>
              </a:ext>
            </a:extLst>
          </p:cNvPr>
          <p:cNvSpPr>
            <a:spLocks noGrp="1"/>
          </p:cNvSpPr>
          <p:nvPr>
            <p:ph idx="1"/>
          </p:nvPr>
        </p:nvSpPr>
        <p:spPr>
          <a:xfrm>
            <a:off x="5180012" y="1347788"/>
            <a:ext cx="6172200" cy="433053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3">
            <a:extLst>
              <a:ext uri="{FF2B5EF4-FFF2-40B4-BE49-F238E27FC236}">
                <a16:creationId xmlns:a16="http://schemas.microsoft.com/office/drawing/2014/main" id="{F0A242F9-0019-4B57-A03D-285B738367AC}"/>
              </a:ext>
            </a:extLst>
          </p:cNvPr>
          <p:cNvSpPr>
            <a:spLocks noGrp="1"/>
          </p:cNvSpPr>
          <p:nvPr>
            <p:ph type="body" sz="half" idx="2"/>
          </p:nvPr>
        </p:nvSpPr>
        <p:spPr>
          <a:xfrm>
            <a:off x="839788" y="2806262"/>
            <a:ext cx="3932237" cy="2872065"/>
          </a:xfrm>
          <a:gradFill>
            <a:gsLst>
              <a:gs pos="0">
                <a:schemeClr val="tx2"/>
              </a:gs>
              <a:gs pos="100000">
                <a:schemeClr val="tx1"/>
              </a:gs>
            </a:gsLst>
            <a:lin ang="10800000" scaled="1"/>
          </a:gradFill>
        </p:spPr>
        <p:txBody>
          <a:bodyPr lIns="274320" anchor="ctr">
            <a:normAutofit/>
          </a:bodyPr>
          <a:lstStyle>
            <a:lvl1pPr marL="0" indent="0">
              <a:buFont typeface="Arial" panose="020B0604020202020204" pitchFamily="34" charse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 name="Title 1">
            <a:extLst>
              <a:ext uri="{FF2B5EF4-FFF2-40B4-BE49-F238E27FC236}">
                <a16:creationId xmlns:a16="http://schemas.microsoft.com/office/drawing/2014/main" id="{94A01F06-84A3-407F-8D89-167A9D402359}"/>
              </a:ext>
            </a:extLst>
          </p:cNvPr>
          <p:cNvSpPr>
            <a:spLocks noGrp="1"/>
          </p:cNvSpPr>
          <p:nvPr>
            <p:ph type="title"/>
          </p:nvPr>
        </p:nvSpPr>
        <p:spPr>
          <a:xfrm rot="21227985">
            <a:off x="857494" y="721373"/>
            <a:ext cx="3918639"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13619095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7" name="Picture Placeholder 2">
            <a:extLst>
              <a:ext uri="{FF2B5EF4-FFF2-40B4-BE49-F238E27FC236}">
                <a16:creationId xmlns:a16="http://schemas.microsoft.com/office/drawing/2014/main" id="{1C9B27A5-4499-4F2B-843D-B4AC979D3003}"/>
              </a:ext>
            </a:extLst>
          </p:cNvPr>
          <p:cNvSpPr>
            <a:spLocks noGrp="1"/>
          </p:cNvSpPr>
          <p:nvPr>
            <p:ph type="pic" idx="13"/>
          </p:nvPr>
        </p:nvSpPr>
        <p:spPr>
          <a:xfrm>
            <a:off x="5183188" y="1347788"/>
            <a:ext cx="6172200" cy="43305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18" name="Text Placeholder 3">
            <a:extLst>
              <a:ext uri="{FF2B5EF4-FFF2-40B4-BE49-F238E27FC236}">
                <a16:creationId xmlns:a16="http://schemas.microsoft.com/office/drawing/2014/main" id="{4C8F7DBB-2923-48F9-AE53-06CE214A362F}"/>
              </a:ext>
            </a:extLst>
          </p:cNvPr>
          <p:cNvSpPr>
            <a:spLocks noGrp="1"/>
          </p:cNvSpPr>
          <p:nvPr>
            <p:ph type="body" sz="half" idx="2"/>
          </p:nvPr>
        </p:nvSpPr>
        <p:spPr>
          <a:xfrm>
            <a:off x="839788" y="2603601"/>
            <a:ext cx="3932237" cy="3074726"/>
          </a:xfrm>
          <a:gradFill>
            <a:gsLst>
              <a:gs pos="0">
                <a:schemeClr val="tx2"/>
              </a:gs>
              <a:gs pos="100000">
                <a:schemeClr val="tx1"/>
              </a:gs>
            </a:gsLst>
            <a:lin ang="10800000" scaled="1"/>
          </a:gradFill>
        </p:spPr>
        <p:txBody>
          <a:bodyPr lIns="274320" anchor="ctr">
            <a:normAutofit/>
          </a:bodyPr>
          <a:lstStyle>
            <a:lvl1pPr marL="0" inden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2" name="Title 1">
            <a:extLst>
              <a:ext uri="{FF2B5EF4-FFF2-40B4-BE49-F238E27FC236}">
                <a16:creationId xmlns:a16="http://schemas.microsoft.com/office/drawing/2014/main" id="{B6AB5B22-678B-4BFD-ABBC-49961466D4A8}"/>
              </a:ext>
            </a:extLst>
          </p:cNvPr>
          <p:cNvSpPr>
            <a:spLocks noGrp="1"/>
          </p:cNvSpPr>
          <p:nvPr>
            <p:ph type="title"/>
          </p:nvPr>
        </p:nvSpPr>
        <p:spPr>
          <a:xfrm rot="21228869">
            <a:off x="857652" y="725128"/>
            <a:ext cx="3833278"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42360698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Tree>
    <p:extLst>
      <p:ext uri="{BB962C8B-B14F-4D97-AF65-F5344CB8AC3E}">
        <p14:creationId xmlns:p14="http://schemas.microsoft.com/office/powerpoint/2010/main" val="741481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DDA29EA0-54CE-44CE-A619-B63EB6AA2D12}"/>
              </a:ext>
            </a:extLst>
          </p:cNvPr>
          <p:cNvSpPr>
            <a:spLocks noGrp="1"/>
          </p:cNvSpPr>
          <p:nvPr>
            <p:ph type="body" sz="quarter" idx="13"/>
          </p:nvPr>
        </p:nvSpPr>
        <p:spPr>
          <a:xfrm>
            <a:off x="1444441" y="2373246"/>
            <a:ext cx="9303119" cy="2111508"/>
          </a:xfrm>
        </p:spPr>
        <p:txBody>
          <a:bodyPr anchor="ctr">
            <a:normAutofit/>
          </a:bodyPr>
          <a:lstStyle>
            <a:lvl1pPr marL="0" indent="0" algn="ctr">
              <a:buNone/>
              <a:defRPr sz="6000"/>
            </a:lvl1pPr>
            <a:lvl2pPr marL="457200" indent="0">
              <a:buNone/>
              <a:defRPr/>
            </a:lvl2pPr>
          </a:lstStyle>
          <a:p>
            <a:pPr lvl="0"/>
            <a:r>
              <a:rPr lang="en-US" noProof="0"/>
              <a:t>Click to edit Master text styles</a:t>
            </a:r>
          </a:p>
        </p:txBody>
      </p:sp>
    </p:spTree>
    <p:extLst>
      <p:ext uri="{BB962C8B-B14F-4D97-AF65-F5344CB8AC3E}">
        <p14:creationId xmlns:p14="http://schemas.microsoft.com/office/powerpoint/2010/main" val="28211107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38746299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Manual">
    <p:bg>
      <p:bgPr>
        <a:solidFill>
          <a:schemeClr val="bg1"/>
        </a:solidFill>
        <a:effectLst/>
      </p:bgPr>
    </p:bg>
    <p:spTree>
      <p:nvGrpSpPr>
        <p:cNvPr id="1" name=""/>
        <p:cNvGrpSpPr/>
        <p:nvPr/>
      </p:nvGrpSpPr>
      <p:grpSpPr>
        <a:xfrm>
          <a:off x="0" y="0"/>
          <a:ext cx="0" cy="0"/>
          <a:chOff x="0" y="0"/>
          <a:chExt cx="0" cy="0"/>
        </a:xfrm>
      </p:grpSpPr>
      <p:sp>
        <p:nvSpPr>
          <p:cNvPr id="4" name="Graphic 2">
            <a:extLst>
              <a:ext uri="{FF2B5EF4-FFF2-40B4-BE49-F238E27FC236}">
                <a16:creationId xmlns:a16="http://schemas.microsoft.com/office/drawing/2014/main" id="{5D6F87F4-A9FD-42C2-B2B3-2EBAE9413A33}"/>
              </a:ext>
            </a:extLst>
          </p:cNvPr>
          <p:cNvSpPr/>
          <p:nvPr/>
        </p:nvSpPr>
        <p:spPr>
          <a:xfrm>
            <a:off x="-12778" y="429785"/>
            <a:ext cx="7606299" cy="1490682"/>
          </a:xfrm>
          <a:custGeom>
            <a:avLst/>
            <a:gdLst>
              <a:gd name="connsiteX0" fmla="*/ 7602514 w 7606298"/>
              <a:gd name="connsiteY0" fmla="*/ 407745 h 1490681"/>
              <a:gd name="connsiteX1" fmla="*/ 12778 w 7606298"/>
              <a:gd name="connsiteY1" fmla="*/ 12778 h 1490681"/>
              <a:gd name="connsiteX2" fmla="*/ 12778 w 7606298"/>
              <a:gd name="connsiteY2" fmla="*/ 1056256 h 1490681"/>
              <a:gd name="connsiteX3" fmla="*/ 7593596 w 7606298"/>
              <a:gd name="connsiteY3" fmla="*/ 1481801 h 1490681"/>
              <a:gd name="connsiteX4" fmla="*/ 7602514 w 7606298"/>
              <a:gd name="connsiteY4" fmla="*/ 407745 h 1490681"/>
              <a:gd name="connsiteX5" fmla="*/ 7602514 w 7606298"/>
              <a:gd name="connsiteY5" fmla="*/ 407745 h 149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6298" h="1490681">
                <a:moveTo>
                  <a:pt x="7602514" y="407745"/>
                </a:moveTo>
                <a:cubicBezTo>
                  <a:pt x="7602514" y="407745"/>
                  <a:pt x="3107535" y="56097"/>
                  <a:pt x="12778" y="12778"/>
                </a:cubicBezTo>
                <a:lnTo>
                  <a:pt x="12778" y="1056256"/>
                </a:lnTo>
                <a:cubicBezTo>
                  <a:pt x="6306768" y="1024403"/>
                  <a:pt x="7593596" y="1481801"/>
                  <a:pt x="7593596" y="1481801"/>
                </a:cubicBezTo>
                <a:lnTo>
                  <a:pt x="7602514" y="407745"/>
                </a:lnTo>
                <a:lnTo>
                  <a:pt x="7602514" y="407745"/>
                </a:lnTo>
                <a:close/>
              </a:path>
            </a:pathLst>
          </a:custGeom>
          <a:gradFill>
            <a:gsLst>
              <a:gs pos="0">
                <a:schemeClr val="accent2">
                  <a:alpha val="10000"/>
                </a:schemeClr>
              </a:gs>
              <a:gs pos="100000">
                <a:schemeClr val="accent2">
                  <a:alpha val="20000"/>
                </a:schemeClr>
              </a:gs>
            </a:gsLst>
            <a:lin ang="60000" scaled="0"/>
          </a:gradFill>
          <a:ln w="12737" cap="flat">
            <a:noFill/>
            <a:prstDash val="solid"/>
            <a:miter/>
          </a:ln>
        </p:spPr>
        <p:txBody>
          <a:bodyPr rtlCol="0" anchor="ctr"/>
          <a:lstStyle/>
          <a:p>
            <a:endParaRPr lang="en-US" noProof="0" dirty="0"/>
          </a:p>
        </p:txBody>
      </p:sp>
      <p:sp>
        <p:nvSpPr>
          <p:cNvPr id="23" name="Text Placeholder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711200" y="1896003"/>
            <a:ext cx="528638" cy="1092200"/>
          </a:xfrm>
        </p:spPr>
        <p:txBody>
          <a:bodyPr>
            <a:normAutofit/>
          </a:bodyPr>
          <a:lstStyle>
            <a:lvl1pPr marL="0" indent="0">
              <a:buNone/>
              <a:defRPr sz="7000" b="1">
                <a:solidFill>
                  <a:schemeClr val="accent5"/>
                </a:solidFill>
                <a:latin typeface="+mj-lt"/>
              </a:defRPr>
            </a:lvl1pPr>
          </a:lstStyle>
          <a:p>
            <a:pPr lvl="0"/>
            <a:r>
              <a:rPr lang="en-US" noProof="0"/>
              <a:t>1</a:t>
            </a:r>
          </a:p>
        </p:txBody>
      </p:sp>
      <p:sp>
        <p:nvSpPr>
          <p:cNvPr id="26" name="Text Placeholder 24">
            <a:extLst>
              <a:ext uri="{FF2B5EF4-FFF2-40B4-BE49-F238E27FC236}">
                <a16:creationId xmlns:a16="http://schemas.microsoft.com/office/drawing/2014/main" id="{C8BBE7AC-17E7-4828-A40C-39EED5284E6D}"/>
              </a:ext>
            </a:extLst>
          </p:cNvPr>
          <p:cNvSpPr>
            <a:spLocks noGrp="1"/>
          </p:cNvSpPr>
          <p:nvPr>
            <p:ph type="body" sz="quarter" idx="11"/>
          </p:nvPr>
        </p:nvSpPr>
        <p:spPr>
          <a:xfrm>
            <a:off x="1185863" y="2088090"/>
            <a:ext cx="3103110" cy="800100"/>
          </a:xfrm>
        </p:spPr>
        <p:txBody>
          <a:bodyPr>
            <a:normAutofit/>
          </a:bodyPr>
          <a:lstStyle>
            <a:lvl1pPr marL="0" indent="0">
              <a:buNone/>
              <a:defRPr sz="2500" b="1">
                <a:solidFill>
                  <a:schemeClr val="tx2"/>
                </a:solidFill>
                <a:latin typeface="+mj-lt"/>
              </a:defRPr>
            </a:lvl1pPr>
          </a:lstStyle>
          <a:p>
            <a:pPr lvl="0"/>
            <a:r>
              <a:rPr lang="en-US" noProof="0"/>
              <a:t>Click to edit Master text styles</a:t>
            </a:r>
          </a:p>
        </p:txBody>
      </p:sp>
      <p:sp>
        <p:nvSpPr>
          <p:cNvPr id="33" name="Text Placeholder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804600" y="1896003"/>
            <a:ext cx="528638" cy="1092200"/>
          </a:xfrm>
        </p:spPr>
        <p:txBody>
          <a:bodyPr>
            <a:normAutofit/>
          </a:bodyPr>
          <a:lstStyle>
            <a:lvl1pPr marL="0" indent="0">
              <a:buNone/>
              <a:defRPr sz="7000" b="1">
                <a:solidFill>
                  <a:schemeClr val="accent5"/>
                </a:solidFill>
                <a:latin typeface="+mj-lt"/>
              </a:defRPr>
            </a:lvl1pPr>
          </a:lstStyle>
          <a:p>
            <a:pPr lvl="0"/>
            <a:r>
              <a:rPr lang="en-US" noProof="0"/>
              <a:t>2</a:t>
            </a:r>
          </a:p>
        </p:txBody>
      </p:sp>
      <p:sp>
        <p:nvSpPr>
          <p:cNvPr id="34" name="Text Placeholder 24">
            <a:extLst>
              <a:ext uri="{FF2B5EF4-FFF2-40B4-BE49-F238E27FC236}">
                <a16:creationId xmlns:a16="http://schemas.microsoft.com/office/drawing/2014/main" id="{A65257E6-B10F-49C0-862A-53648E3F2D0B}"/>
              </a:ext>
            </a:extLst>
          </p:cNvPr>
          <p:cNvSpPr>
            <a:spLocks noGrp="1"/>
          </p:cNvSpPr>
          <p:nvPr>
            <p:ph type="body" sz="quarter" idx="13"/>
          </p:nvPr>
        </p:nvSpPr>
        <p:spPr>
          <a:xfrm>
            <a:off x="5349603" y="2088090"/>
            <a:ext cx="2243918" cy="800100"/>
          </a:xfrm>
        </p:spPr>
        <p:txBody>
          <a:bodyPr>
            <a:normAutofit/>
          </a:bodyPr>
          <a:lstStyle>
            <a:lvl1pPr marL="0" indent="0">
              <a:buNone/>
              <a:defRPr sz="2500" b="1">
                <a:solidFill>
                  <a:schemeClr val="tx2"/>
                </a:solidFill>
                <a:latin typeface="+mj-lt"/>
              </a:defRPr>
            </a:lvl1pPr>
          </a:lstStyle>
          <a:p>
            <a:pPr lvl="0"/>
            <a:r>
              <a:rPr lang="en-US" noProof="0"/>
              <a:t>Click to edit Master text styles</a:t>
            </a:r>
          </a:p>
        </p:txBody>
      </p:sp>
      <p:sp>
        <p:nvSpPr>
          <p:cNvPr id="37" name="Text Placeholder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90713" y="1913782"/>
            <a:ext cx="528638" cy="1092200"/>
          </a:xfrm>
        </p:spPr>
        <p:txBody>
          <a:bodyPr>
            <a:normAutofit/>
          </a:bodyPr>
          <a:lstStyle>
            <a:lvl1pPr marL="0" indent="0">
              <a:buNone/>
              <a:defRPr sz="7000" b="1">
                <a:solidFill>
                  <a:schemeClr val="accent5"/>
                </a:solidFill>
                <a:latin typeface="+mj-lt"/>
              </a:defRPr>
            </a:lvl1pPr>
          </a:lstStyle>
          <a:p>
            <a:pPr lvl="0"/>
            <a:r>
              <a:rPr lang="en-US" noProof="0"/>
              <a:t>3</a:t>
            </a:r>
          </a:p>
        </p:txBody>
      </p:sp>
      <p:sp>
        <p:nvSpPr>
          <p:cNvPr id="38" name="Text Placeholder 24">
            <a:extLst>
              <a:ext uri="{FF2B5EF4-FFF2-40B4-BE49-F238E27FC236}">
                <a16:creationId xmlns:a16="http://schemas.microsoft.com/office/drawing/2014/main" id="{BCE98261-6A42-49F1-B208-2E6C24DFCF83}"/>
              </a:ext>
            </a:extLst>
          </p:cNvPr>
          <p:cNvSpPr>
            <a:spLocks noGrp="1"/>
          </p:cNvSpPr>
          <p:nvPr>
            <p:ph type="body" sz="quarter" idx="15"/>
          </p:nvPr>
        </p:nvSpPr>
        <p:spPr>
          <a:xfrm>
            <a:off x="8435716" y="2105869"/>
            <a:ext cx="2959116" cy="800100"/>
          </a:xfrm>
        </p:spPr>
        <p:txBody>
          <a:bodyPr>
            <a:normAutofit/>
          </a:bodyPr>
          <a:lstStyle>
            <a:lvl1pPr marL="0" indent="0">
              <a:buNone/>
              <a:defRPr sz="2500" b="1">
                <a:solidFill>
                  <a:schemeClr val="tx2"/>
                </a:solidFill>
                <a:latin typeface="+mj-lt"/>
              </a:defRPr>
            </a:lvl1pPr>
          </a:lstStyle>
          <a:p>
            <a:pPr lvl="0"/>
            <a:r>
              <a:rPr lang="en-US" noProof="0"/>
              <a:t>Click to edit Master text styles</a:t>
            </a:r>
          </a:p>
        </p:txBody>
      </p:sp>
      <p:sp>
        <p:nvSpPr>
          <p:cNvPr id="40" name="Text Placeholder 24">
            <a:extLst>
              <a:ext uri="{FF2B5EF4-FFF2-40B4-BE49-F238E27FC236}">
                <a16:creationId xmlns:a16="http://schemas.microsoft.com/office/drawing/2014/main" id="{937F4311-EBEC-44E3-8542-07503B54D770}"/>
              </a:ext>
            </a:extLst>
          </p:cNvPr>
          <p:cNvSpPr>
            <a:spLocks noGrp="1"/>
          </p:cNvSpPr>
          <p:nvPr>
            <p:ph type="body" sz="quarter" idx="16"/>
          </p:nvPr>
        </p:nvSpPr>
        <p:spPr>
          <a:xfrm>
            <a:off x="891723" y="2943573"/>
            <a:ext cx="1698625" cy="800100"/>
          </a:xfrm>
        </p:spPr>
        <p:txBody>
          <a:bodyPr>
            <a:normAutofit/>
          </a:bodyPr>
          <a:lstStyle>
            <a:lvl1pPr marL="0" indent="0">
              <a:buNone/>
              <a:defRPr sz="1600" b="1">
                <a:solidFill>
                  <a:schemeClr val="accent4"/>
                </a:solidFill>
                <a:latin typeface="+mn-lt"/>
              </a:defRPr>
            </a:lvl1pPr>
          </a:lstStyle>
          <a:p>
            <a:pPr lvl="0"/>
            <a:r>
              <a:rPr lang="en-US" noProof="0"/>
              <a:t>Click to edit Master text styles</a:t>
            </a:r>
          </a:p>
        </p:txBody>
      </p:sp>
      <p:sp>
        <p:nvSpPr>
          <p:cNvPr id="43" name="Text Placeholder 24">
            <a:extLst>
              <a:ext uri="{FF2B5EF4-FFF2-40B4-BE49-F238E27FC236}">
                <a16:creationId xmlns:a16="http://schemas.microsoft.com/office/drawing/2014/main" id="{FED4B056-A42A-4115-B98D-177B9AFDABFE}"/>
              </a:ext>
            </a:extLst>
          </p:cNvPr>
          <p:cNvSpPr>
            <a:spLocks noGrp="1"/>
          </p:cNvSpPr>
          <p:nvPr>
            <p:ph type="body" sz="quarter" idx="17"/>
          </p:nvPr>
        </p:nvSpPr>
        <p:spPr>
          <a:xfrm>
            <a:off x="2590348" y="2943573"/>
            <a:ext cx="1698625" cy="800100"/>
          </a:xfrm>
        </p:spPr>
        <p:txBody>
          <a:bodyPr>
            <a:normAutofit/>
          </a:bodyPr>
          <a:lstStyle>
            <a:lvl1pPr marL="0" indent="0">
              <a:buNone/>
              <a:defRPr sz="1600" b="1">
                <a:solidFill>
                  <a:schemeClr val="accent4"/>
                </a:solidFill>
                <a:latin typeface="+mn-lt"/>
              </a:defRPr>
            </a:lvl1pPr>
          </a:lstStyle>
          <a:p>
            <a:pPr lvl="0"/>
            <a:r>
              <a:rPr lang="en-US" noProof="0"/>
              <a:t>Click to edit Master text styles</a:t>
            </a:r>
          </a:p>
        </p:txBody>
      </p:sp>
      <p:sp>
        <p:nvSpPr>
          <p:cNvPr id="45" name="Text Placeholder 24">
            <a:extLst>
              <a:ext uri="{FF2B5EF4-FFF2-40B4-BE49-F238E27FC236}">
                <a16:creationId xmlns:a16="http://schemas.microsoft.com/office/drawing/2014/main" id="{2D359611-5488-43D7-A2A6-E60DB2E1D872}"/>
              </a:ext>
            </a:extLst>
          </p:cNvPr>
          <p:cNvSpPr>
            <a:spLocks noGrp="1"/>
          </p:cNvSpPr>
          <p:nvPr>
            <p:ph type="body" sz="quarter" idx="18"/>
          </p:nvPr>
        </p:nvSpPr>
        <p:spPr>
          <a:xfrm>
            <a:off x="4794793" y="2943573"/>
            <a:ext cx="1698625" cy="800100"/>
          </a:xfrm>
        </p:spPr>
        <p:txBody>
          <a:bodyPr>
            <a:normAutofit/>
          </a:bodyPr>
          <a:lstStyle>
            <a:lvl1pPr marL="0" indent="0">
              <a:buNone/>
              <a:defRPr sz="1600" b="1">
                <a:solidFill>
                  <a:schemeClr val="accent4"/>
                </a:solidFill>
                <a:latin typeface="+mn-lt"/>
              </a:defRPr>
            </a:lvl1pPr>
          </a:lstStyle>
          <a:p>
            <a:pPr lvl="0"/>
            <a:r>
              <a:rPr lang="en-US" noProof="0"/>
              <a:t>Click to edit Master text styles</a:t>
            </a:r>
          </a:p>
        </p:txBody>
      </p:sp>
      <p:sp>
        <p:nvSpPr>
          <p:cNvPr id="46" name="Text Placeholder 24">
            <a:extLst>
              <a:ext uri="{FF2B5EF4-FFF2-40B4-BE49-F238E27FC236}">
                <a16:creationId xmlns:a16="http://schemas.microsoft.com/office/drawing/2014/main" id="{F2182E7C-B18B-4F73-B0D1-86196D992B18}"/>
              </a:ext>
            </a:extLst>
          </p:cNvPr>
          <p:cNvSpPr>
            <a:spLocks noGrp="1"/>
          </p:cNvSpPr>
          <p:nvPr>
            <p:ph type="body" sz="quarter" idx="19"/>
          </p:nvPr>
        </p:nvSpPr>
        <p:spPr>
          <a:xfrm>
            <a:off x="7876955" y="2942030"/>
            <a:ext cx="3517877" cy="800100"/>
          </a:xfrm>
        </p:spPr>
        <p:txBody>
          <a:bodyPr>
            <a:normAutofit/>
          </a:bodyPr>
          <a:lstStyle>
            <a:lvl1pPr marL="0" indent="0">
              <a:buNone/>
              <a:defRPr sz="1600" b="1">
                <a:solidFill>
                  <a:schemeClr val="accent4"/>
                </a:solidFill>
                <a:latin typeface="+mn-lt"/>
              </a:defRPr>
            </a:lvl1pPr>
          </a:lstStyle>
          <a:p>
            <a:pPr lvl="0"/>
            <a:r>
              <a:rPr lang="en-US" noProof="0"/>
              <a:t>Click to edit Master text styles</a:t>
            </a:r>
          </a:p>
        </p:txBody>
      </p:sp>
      <p:sp>
        <p:nvSpPr>
          <p:cNvPr id="48" name="Text Placeholder 24">
            <a:extLst>
              <a:ext uri="{FF2B5EF4-FFF2-40B4-BE49-F238E27FC236}">
                <a16:creationId xmlns:a16="http://schemas.microsoft.com/office/drawing/2014/main" id="{3D51A445-889E-44A8-AF12-58BC161D148C}"/>
              </a:ext>
            </a:extLst>
          </p:cNvPr>
          <p:cNvSpPr>
            <a:spLocks noGrp="1"/>
          </p:cNvSpPr>
          <p:nvPr>
            <p:ph type="body" sz="quarter" idx="20"/>
          </p:nvPr>
        </p:nvSpPr>
        <p:spPr>
          <a:xfrm>
            <a:off x="891722" y="5607548"/>
            <a:ext cx="3397251" cy="800100"/>
          </a:xfrm>
        </p:spPr>
        <p:txBody>
          <a:bodyPr>
            <a:normAutofit/>
          </a:bodyPr>
          <a:lstStyle>
            <a:lvl1pPr marL="0" indent="0">
              <a:buNone/>
              <a:defRPr sz="1600" b="0">
                <a:solidFill>
                  <a:schemeClr val="accent3"/>
                </a:solidFill>
                <a:latin typeface="+mn-lt"/>
              </a:defRPr>
            </a:lvl1pPr>
          </a:lstStyle>
          <a:p>
            <a:pPr lvl="0"/>
            <a:r>
              <a:rPr lang="en-US" noProof="0"/>
              <a:t>Click to edit Master text styles</a:t>
            </a:r>
          </a:p>
        </p:txBody>
      </p:sp>
      <p:sp>
        <p:nvSpPr>
          <p:cNvPr id="49" name="Text Placeholder 24">
            <a:extLst>
              <a:ext uri="{FF2B5EF4-FFF2-40B4-BE49-F238E27FC236}">
                <a16:creationId xmlns:a16="http://schemas.microsoft.com/office/drawing/2014/main" id="{358BC44E-644D-4E21-A055-1178CD0D2698}"/>
              </a:ext>
            </a:extLst>
          </p:cNvPr>
          <p:cNvSpPr>
            <a:spLocks noGrp="1"/>
          </p:cNvSpPr>
          <p:nvPr>
            <p:ph type="body" sz="quarter" idx="21"/>
          </p:nvPr>
        </p:nvSpPr>
        <p:spPr>
          <a:xfrm>
            <a:off x="4794792" y="4909834"/>
            <a:ext cx="1698625" cy="800100"/>
          </a:xfrm>
        </p:spPr>
        <p:txBody>
          <a:bodyPr>
            <a:normAutofit/>
          </a:bodyPr>
          <a:lstStyle>
            <a:lvl1pPr marL="0" indent="0">
              <a:buNone/>
              <a:defRPr sz="1600" b="0">
                <a:solidFill>
                  <a:schemeClr val="accent2"/>
                </a:solidFill>
                <a:latin typeface="+mn-lt"/>
              </a:defRPr>
            </a:lvl1pPr>
          </a:lstStyle>
          <a:p>
            <a:pPr lvl="0"/>
            <a:r>
              <a:rPr lang="en-US" noProof="0"/>
              <a:t>Click to edit Master text styles</a:t>
            </a:r>
          </a:p>
        </p:txBody>
      </p:sp>
      <p:sp>
        <p:nvSpPr>
          <p:cNvPr id="50" name="Text Placeholder 24">
            <a:extLst>
              <a:ext uri="{FF2B5EF4-FFF2-40B4-BE49-F238E27FC236}">
                <a16:creationId xmlns:a16="http://schemas.microsoft.com/office/drawing/2014/main" id="{32C60917-FE9C-4C02-976E-9F4DF95F1614}"/>
              </a:ext>
            </a:extLst>
          </p:cNvPr>
          <p:cNvSpPr>
            <a:spLocks noGrp="1"/>
          </p:cNvSpPr>
          <p:nvPr>
            <p:ph type="body" sz="quarter" idx="22"/>
          </p:nvPr>
        </p:nvSpPr>
        <p:spPr>
          <a:xfrm>
            <a:off x="7890713" y="4909834"/>
            <a:ext cx="2692939" cy="800100"/>
          </a:xfrm>
        </p:spPr>
        <p:txBody>
          <a:bodyPr>
            <a:normAutofit/>
          </a:bodyPr>
          <a:lstStyle>
            <a:lvl1pPr marL="0" indent="0">
              <a:buNone/>
              <a:defRPr sz="1600" b="0">
                <a:solidFill>
                  <a:schemeClr val="accent2"/>
                </a:solidFill>
                <a:latin typeface="+mn-lt"/>
              </a:defRPr>
            </a:lvl1pPr>
          </a:lstStyle>
          <a:p>
            <a:pPr lvl="0"/>
            <a:r>
              <a:rPr lang="en-US" noProof="0"/>
              <a:t>Click to edit Master text styles</a:t>
            </a:r>
          </a:p>
        </p:txBody>
      </p:sp>
      <p:sp>
        <p:nvSpPr>
          <p:cNvPr id="55" name="Picture Placeholder 12">
            <a:extLst>
              <a:ext uri="{FF2B5EF4-FFF2-40B4-BE49-F238E27FC236}">
                <a16:creationId xmlns:a16="http://schemas.microsoft.com/office/drawing/2014/main" id="{2535BC4C-3D36-473A-B9EF-EC6F3BA67113}"/>
              </a:ext>
            </a:extLst>
          </p:cNvPr>
          <p:cNvSpPr>
            <a:spLocks noGrp="1"/>
          </p:cNvSpPr>
          <p:nvPr>
            <p:ph type="pic" sz="quarter" idx="37"/>
          </p:nvPr>
        </p:nvSpPr>
        <p:spPr>
          <a:xfrm>
            <a:off x="891723"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6" name="Picture Placeholder 12">
            <a:extLst>
              <a:ext uri="{FF2B5EF4-FFF2-40B4-BE49-F238E27FC236}">
                <a16:creationId xmlns:a16="http://schemas.microsoft.com/office/drawing/2014/main" id="{A1E61843-0C1E-4581-98C1-C9247F7043AC}"/>
              </a:ext>
            </a:extLst>
          </p:cNvPr>
          <p:cNvSpPr>
            <a:spLocks noGrp="1"/>
          </p:cNvSpPr>
          <p:nvPr>
            <p:ph type="pic" sz="quarter" idx="38"/>
          </p:nvPr>
        </p:nvSpPr>
        <p:spPr>
          <a:xfrm>
            <a:off x="2590348"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7" name="Picture Placeholder 12">
            <a:extLst>
              <a:ext uri="{FF2B5EF4-FFF2-40B4-BE49-F238E27FC236}">
                <a16:creationId xmlns:a16="http://schemas.microsoft.com/office/drawing/2014/main" id="{F3B39F0E-B245-4510-8C07-0EC29B83F1BA}"/>
              </a:ext>
            </a:extLst>
          </p:cNvPr>
          <p:cNvSpPr>
            <a:spLocks noGrp="1"/>
          </p:cNvSpPr>
          <p:nvPr>
            <p:ph type="pic" sz="quarter" idx="43"/>
          </p:nvPr>
        </p:nvSpPr>
        <p:spPr>
          <a:xfrm>
            <a:off x="4794793" y="3816446"/>
            <a:ext cx="2048256" cy="896112"/>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8" name="Picture Placeholder 9">
            <a:extLst>
              <a:ext uri="{FF2B5EF4-FFF2-40B4-BE49-F238E27FC236}">
                <a16:creationId xmlns:a16="http://schemas.microsoft.com/office/drawing/2014/main" id="{A9E755CD-1A38-4F75-A18E-2D31E4934C8A}"/>
              </a:ext>
            </a:extLst>
          </p:cNvPr>
          <p:cNvSpPr>
            <a:spLocks noGrp="1"/>
          </p:cNvSpPr>
          <p:nvPr>
            <p:ph type="pic" sz="quarter" idx="44"/>
          </p:nvPr>
        </p:nvSpPr>
        <p:spPr>
          <a:xfrm>
            <a:off x="7876955" y="3864572"/>
            <a:ext cx="1481328" cy="758952"/>
          </a:xfrm>
        </p:spPr>
        <p:txBody>
          <a:bodyPr anchor="ctr" anchorCtr="0">
            <a:norm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1C750AC0-7255-417F-919C-19DF42857E05}"/>
              </a:ext>
            </a:extLst>
          </p:cNvPr>
          <p:cNvSpPr>
            <a:spLocks noGrp="1"/>
          </p:cNvSpPr>
          <p:nvPr>
            <p:ph type="title" hasCustomPrompt="1"/>
          </p:nvPr>
        </p:nvSpPr>
        <p:spPr>
          <a:xfrm>
            <a:off x="0" y="365125"/>
            <a:ext cx="7909560" cy="1069848"/>
          </a:xfrm>
          <a:gradFill>
            <a:gsLst>
              <a:gs pos="0">
                <a:schemeClr val="accent2"/>
              </a:gs>
              <a:gs pos="100000">
                <a:schemeClr val="accent1"/>
              </a:gs>
            </a:gsLst>
            <a:lin ang="10800000" scaled="1"/>
          </a:gradFill>
        </p:spPr>
        <p:txBody>
          <a:bodyPr lIns="900000"/>
          <a:lstStyle>
            <a:lvl1pPr>
              <a:defRPr>
                <a:solidFill>
                  <a:schemeClr val="bg1"/>
                </a:solidFill>
              </a:defRPr>
            </a:lvl1pPr>
          </a:lstStyle>
          <a:p>
            <a:r>
              <a:rPr lang="en-US" noProof="0"/>
              <a:t>How to use this template</a:t>
            </a:r>
          </a:p>
        </p:txBody>
      </p:sp>
    </p:spTree>
    <p:extLst>
      <p:ext uri="{BB962C8B-B14F-4D97-AF65-F5344CB8AC3E}">
        <p14:creationId xmlns:p14="http://schemas.microsoft.com/office/powerpoint/2010/main" val="5613188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3375"/>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1350"/>
            </a:lvl1pPr>
            <a:lvl2pPr marL="257184" indent="0" algn="ctr">
              <a:buNone/>
              <a:defRPr sz="1125"/>
            </a:lvl2pPr>
            <a:lvl3pPr marL="514368" indent="0" algn="ctr">
              <a:buNone/>
              <a:defRPr sz="1013"/>
            </a:lvl3pPr>
            <a:lvl4pPr marL="771551" indent="0" algn="ctr">
              <a:buNone/>
              <a:defRPr sz="900"/>
            </a:lvl4pPr>
            <a:lvl5pPr marL="1028735" indent="0" algn="ctr">
              <a:buNone/>
              <a:defRPr sz="900"/>
            </a:lvl5pPr>
            <a:lvl6pPr marL="1285919" indent="0" algn="ctr">
              <a:buNone/>
              <a:defRPr sz="900"/>
            </a:lvl6pPr>
            <a:lvl7pPr marL="1543103" indent="0" algn="ctr">
              <a:buNone/>
              <a:defRPr sz="900"/>
            </a:lvl7pPr>
            <a:lvl8pPr marL="1800287" indent="0" algn="ctr">
              <a:buNone/>
              <a:defRPr sz="900"/>
            </a:lvl8pPr>
            <a:lvl9pPr marL="2057470" indent="0" algn="ctr">
              <a:buNone/>
              <a:defRPr sz="9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EC6C034-9C2B-44CF-A9DE-5D6B66EDA7AE}" type="datetimeFigureOut">
              <a:rPr lang="en-GB" smtClean="0"/>
              <a:t>21/07/2022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75FA40-7F25-4EF4-B05D-5A8A23F6CF03}" type="slidenum">
              <a:rPr lang="en-GB" smtClean="0"/>
              <a:t>‹#›</a:t>
            </a:fld>
            <a:endParaRPr lang="en-GB"/>
          </a:p>
        </p:txBody>
      </p:sp>
    </p:spTree>
    <p:extLst>
      <p:ext uri="{BB962C8B-B14F-4D97-AF65-F5344CB8AC3E}">
        <p14:creationId xmlns:p14="http://schemas.microsoft.com/office/powerpoint/2010/main" val="4314413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C6C034-9C2B-44CF-A9DE-5D6B66EDA7AE}" type="datetimeFigureOut">
              <a:rPr lang="en-GB" smtClean="0"/>
              <a:t>21/07/2022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75FA40-7F25-4EF4-B05D-5A8A23F6CF03}" type="slidenum">
              <a:rPr lang="en-GB" smtClean="0"/>
              <a:t>‹#›</a:t>
            </a:fld>
            <a:endParaRPr lang="en-GB"/>
          </a:p>
        </p:txBody>
      </p:sp>
    </p:spTree>
    <p:extLst>
      <p:ext uri="{BB962C8B-B14F-4D97-AF65-F5344CB8AC3E}">
        <p14:creationId xmlns:p14="http://schemas.microsoft.com/office/powerpoint/2010/main" val="22208183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3375"/>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1350">
                <a:solidFill>
                  <a:schemeClr val="tx1"/>
                </a:solidFill>
              </a:defRPr>
            </a:lvl1pPr>
            <a:lvl2pPr marL="257184" indent="0">
              <a:buNone/>
              <a:defRPr sz="1125">
                <a:solidFill>
                  <a:schemeClr val="tx1">
                    <a:tint val="75000"/>
                  </a:schemeClr>
                </a:solidFill>
              </a:defRPr>
            </a:lvl2pPr>
            <a:lvl3pPr marL="514368" indent="0">
              <a:buNone/>
              <a:defRPr sz="1013">
                <a:solidFill>
                  <a:schemeClr val="tx1">
                    <a:tint val="75000"/>
                  </a:schemeClr>
                </a:solidFill>
              </a:defRPr>
            </a:lvl3pPr>
            <a:lvl4pPr marL="771551" indent="0">
              <a:buNone/>
              <a:defRPr sz="900">
                <a:solidFill>
                  <a:schemeClr val="tx1">
                    <a:tint val="75000"/>
                  </a:schemeClr>
                </a:solidFill>
              </a:defRPr>
            </a:lvl4pPr>
            <a:lvl5pPr marL="1028735" indent="0">
              <a:buNone/>
              <a:defRPr sz="900">
                <a:solidFill>
                  <a:schemeClr val="tx1">
                    <a:tint val="75000"/>
                  </a:schemeClr>
                </a:solidFill>
              </a:defRPr>
            </a:lvl5pPr>
            <a:lvl6pPr marL="1285919" indent="0">
              <a:buNone/>
              <a:defRPr sz="900">
                <a:solidFill>
                  <a:schemeClr val="tx1">
                    <a:tint val="75000"/>
                  </a:schemeClr>
                </a:solidFill>
              </a:defRPr>
            </a:lvl6pPr>
            <a:lvl7pPr marL="1543103" indent="0">
              <a:buNone/>
              <a:defRPr sz="900">
                <a:solidFill>
                  <a:schemeClr val="tx1">
                    <a:tint val="75000"/>
                  </a:schemeClr>
                </a:solidFill>
              </a:defRPr>
            </a:lvl7pPr>
            <a:lvl8pPr marL="1800287" indent="0">
              <a:buNone/>
              <a:defRPr sz="900">
                <a:solidFill>
                  <a:schemeClr val="tx1">
                    <a:tint val="75000"/>
                  </a:schemeClr>
                </a:solidFill>
              </a:defRPr>
            </a:lvl8pPr>
            <a:lvl9pPr marL="2057470" indent="0">
              <a:buNone/>
              <a:defRPr sz="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EC6C034-9C2B-44CF-A9DE-5D6B66EDA7AE}" type="datetimeFigureOut">
              <a:rPr lang="en-GB" smtClean="0"/>
              <a:t>21/07/2022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75FA40-7F25-4EF4-B05D-5A8A23F6CF03}" type="slidenum">
              <a:rPr lang="en-GB" smtClean="0"/>
              <a:t>‹#›</a:t>
            </a:fld>
            <a:endParaRPr lang="en-GB"/>
          </a:p>
        </p:txBody>
      </p:sp>
    </p:spTree>
    <p:extLst>
      <p:ext uri="{BB962C8B-B14F-4D97-AF65-F5344CB8AC3E}">
        <p14:creationId xmlns:p14="http://schemas.microsoft.com/office/powerpoint/2010/main" val="17994281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EC6C034-9C2B-44CF-A9DE-5D6B66EDA7AE}" type="datetimeFigureOut">
              <a:rPr lang="en-GB" smtClean="0"/>
              <a:t>21/07/2022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75FA40-7F25-4EF4-B05D-5A8A23F6CF03}" type="slidenum">
              <a:rPr lang="en-GB" smtClean="0"/>
              <a:t>‹#›</a:t>
            </a:fld>
            <a:endParaRPr lang="en-GB"/>
          </a:p>
        </p:txBody>
      </p:sp>
    </p:spTree>
    <p:extLst>
      <p:ext uri="{BB962C8B-B14F-4D97-AF65-F5344CB8AC3E}">
        <p14:creationId xmlns:p14="http://schemas.microsoft.com/office/powerpoint/2010/main" val="29603406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0" y="1681163"/>
            <a:ext cx="5157787" cy="823912"/>
          </a:xfrm>
        </p:spPr>
        <p:txBody>
          <a:bodyPr anchor="b"/>
          <a:lstStyle>
            <a:lvl1pPr marL="0" indent="0">
              <a:buNone/>
              <a:defRPr sz="1350" b="1"/>
            </a:lvl1pPr>
            <a:lvl2pPr marL="257184" indent="0">
              <a:buNone/>
              <a:defRPr sz="1125" b="1"/>
            </a:lvl2pPr>
            <a:lvl3pPr marL="514368" indent="0">
              <a:buNone/>
              <a:defRPr sz="1013" b="1"/>
            </a:lvl3pPr>
            <a:lvl4pPr marL="771551" indent="0">
              <a:buNone/>
              <a:defRPr sz="900" b="1"/>
            </a:lvl4pPr>
            <a:lvl5pPr marL="1028735" indent="0">
              <a:buNone/>
              <a:defRPr sz="900" b="1"/>
            </a:lvl5pPr>
            <a:lvl6pPr marL="1285919" indent="0">
              <a:buNone/>
              <a:defRPr sz="900" b="1"/>
            </a:lvl6pPr>
            <a:lvl7pPr marL="1543103" indent="0">
              <a:buNone/>
              <a:defRPr sz="900" b="1"/>
            </a:lvl7pPr>
            <a:lvl8pPr marL="1800287" indent="0">
              <a:buNone/>
              <a:defRPr sz="900" b="1"/>
            </a:lvl8pPr>
            <a:lvl9pPr marL="2057470" indent="0">
              <a:buNone/>
              <a:defRPr sz="900" b="1"/>
            </a:lvl9pPr>
          </a:lstStyle>
          <a:p>
            <a:pPr lvl="0"/>
            <a:r>
              <a:rPr lang="en-US"/>
              <a:t>Click to edit Master text styles</a:t>
            </a:r>
          </a:p>
        </p:txBody>
      </p:sp>
      <p:sp>
        <p:nvSpPr>
          <p:cNvPr id="4" name="Content Placeholder 3"/>
          <p:cNvSpPr>
            <a:spLocks noGrp="1"/>
          </p:cNvSpPr>
          <p:nvPr>
            <p:ph sz="half" idx="2"/>
          </p:nvPr>
        </p:nvSpPr>
        <p:spPr>
          <a:xfrm>
            <a:off x="83979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350" b="1"/>
            </a:lvl1pPr>
            <a:lvl2pPr marL="257184" indent="0">
              <a:buNone/>
              <a:defRPr sz="1125" b="1"/>
            </a:lvl2pPr>
            <a:lvl3pPr marL="514368" indent="0">
              <a:buNone/>
              <a:defRPr sz="1013" b="1"/>
            </a:lvl3pPr>
            <a:lvl4pPr marL="771551" indent="0">
              <a:buNone/>
              <a:defRPr sz="900" b="1"/>
            </a:lvl4pPr>
            <a:lvl5pPr marL="1028735" indent="0">
              <a:buNone/>
              <a:defRPr sz="900" b="1"/>
            </a:lvl5pPr>
            <a:lvl6pPr marL="1285919" indent="0">
              <a:buNone/>
              <a:defRPr sz="900" b="1"/>
            </a:lvl6pPr>
            <a:lvl7pPr marL="1543103" indent="0">
              <a:buNone/>
              <a:defRPr sz="900" b="1"/>
            </a:lvl7pPr>
            <a:lvl8pPr marL="1800287" indent="0">
              <a:buNone/>
              <a:defRPr sz="900" b="1"/>
            </a:lvl8pPr>
            <a:lvl9pPr marL="2057470" indent="0">
              <a:buNone/>
              <a:defRPr sz="9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EC6C034-9C2B-44CF-A9DE-5D6B66EDA7AE}" type="datetimeFigureOut">
              <a:rPr lang="en-GB" smtClean="0"/>
              <a:t>21/07/2022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B75FA40-7F25-4EF4-B05D-5A8A23F6CF03}" type="slidenum">
              <a:rPr lang="en-GB" smtClean="0"/>
              <a:t>‹#›</a:t>
            </a:fld>
            <a:endParaRPr lang="en-GB"/>
          </a:p>
        </p:txBody>
      </p:sp>
    </p:spTree>
    <p:extLst>
      <p:ext uri="{BB962C8B-B14F-4D97-AF65-F5344CB8AC3E}">
        <p14:creationId xmlns:p14="http://schemas.microsoft.com/office/powerpoint/2010/main" val="6510135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EC6C034-9C2B-44CF-A9DE-5D6B66EDA7AE}" type="datetimeFigureOut">
              <a:rPr lang="en-GB" smtClean="0"/>
              <a:t>21/07/2022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B75FA40-7F25-4EF4-B05D-5A8A23F6CF03}" type="slidenum">
              <a:rPr lang="en-GB" smtClean="0"/>
              <a:t>‹#›</a:t>
            </a:fld>
            <a:endParaRPr lang="en-GB"/>
          </a:p>
        </p:txBody>
      </p:sp>
    </p:spTree>
    <p:extLst>
      <p:ext uri="{BB962C8B-B14F-4D97-AF65-F5344CB8AC3E}">
        <p14:creationId xmlns:p14="http://schemas.microsoft.com/office/powerpoint/2010/main" val="18258756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C6C034-9C2B-44CF-A9DE-5D6B66EDA7AE}" type="datetimeFigureOut">
              <a:rPr lang="en-GB" smtClean="0"/>
              <a:t>21/07/2022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B75FA40-7F25-4EF4-B05D-5A8A23F6CF03}" type="slidenum">
              <a:rPr lang="en-GB" smtClean="0"/>
              <a:t>‹#›</a:t>
            </a:fld>
            <a:endParaRPr lang="en-GB"/>
          </a:p>
        </p:txBody>
      </p:sp>
    </p:spTree>
    <p:extLst>
      <p:ext uri="{BB962C8B-B14F-4D97-AF65-F5344CB8AC3E}">
        <p14:creationId xmlns:p14="http://schemas.microsoft.com/office/powerpoint/2010/main" val="6696695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18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900"/>
            </a:lvl1pPr>
            <a:lvl2pPr marL="257184" indent="0">
              <a:buNone/>
              <a:defRPr sz="788"/>
            </a:lvl2pPr>
            <a:lvl3pPr marL="514368" indent="0">
              <a:buNone/>
              <a:defRPr sz="675"/>
            </a:lvl3pPr>
            <a:lvl4pPr marL="771551" indent="0">
              <a:buNone/>
              <a:defRPr sz="562"/>
            </a:lvl4pPr>
            <a:lvl5pPr marL="1028735" indent="0">
              <a:buNone/>
              <a:defRPr sz="562"/>
            </a:lvl5pPr>
            <a:lvl6pPr marL="1285919" indent="0">
              <a:buNone/>
              <a:defRPr sz="562"/>
            </a:lvl6pPr>
            <a:lvl7pPr marL="1543103" indent="0">
              <a:buNone/>
              <a:defRPr sz="562"/>
            </a:lvl7pPr>
            <a:lvl8pPr marL="1800287" indent="0">
              <a:buNone/>
              <a:defRPr sz="562"/>
            </a:lvl8pPr>
            <a:lvl9pPr marL="2057470" indent="0">
              <a:buNone/>
              <a:defRPr sz="562"/>
            </a:lvl9pPr>
          </a:lstStyle>
          <a:p>
            <a:pPr lvl="0"/>
            <a:r>
              <a:rPr lang="en-US"/>
              <a:t>Click to edit Master text styles</a:t>
            </a:r>
          </a:p>
        </p:txBody>
      </p:sp>
      <p:sp>
        <p:nvSpPr>
          <p:cNvPr id="5" name="Date Placeholder 4"/>
          <p:cNvSpPr>
            <a:spLocks noGrp="1"/>
          </p:cNvSpPr>
          <p:nvPr>
            <p:ph type="dt" sz="half" idx="10"/>
          </p:nvPr>
        </p:nvSpPr>
        <p:spPr/>
        <p:txBody>
          <a:bodyPr/>
          <a:lstStyle/>
          <a:p>
            <a:fld id="{0EC6C034-9C2B-44CF-A9DE-5D6B66EDA7AE}" type="datetimeFigureOut">
              <a:rPr lang="en-GB" smtClean="0"/>
              <a:t>21/07/2022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75FA40-7F25-4EF4-B05D-5A8A23F6CF03}" type="slidenum">
              <a:rPr lang="en-GB" smtClean="0"/>
              <a:t>‹#›</a:t>
            </a:fld>
            <a:endParaRPr lang="en-GB"/>
          </a:p>
        </p:txBody>
      </p:sp>
    </p:spTree>
    <p:extLst>
      <p:ext uri="{BB962C8B-B14F-4D97-AF65-F5344CB8AC3E}">
        <p14:creationId xmlns:p14="http://schemas.microsoft.com/office/powerpoint/2010/main" val="34143484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1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1800"/>
            </a:lvl1pPr>
            <a:lvl2pPr marL="257184" indent="0">
              <a:buNone/>
              <a:defRPr sz="1575"/>
            </a:lvl2pPr>
            <a:lvl3pPr marL="514368" indent="0">
              <a:buNone/>
              <a:defRPr sz="1350"/>
            </a:lvl3pPr>
            <a:lvl4pPr marL="771551" indent="0">
              <a:buNone/>
              <a:defRPr sz="1125"/>
            </a:lvl4pPr>
            <a:lvl5pPr marL="1028735" indent="0">
              <a:buNone/>
              <a:defRPr sz="1125"/>
            </a:lvl5pPr>
            <a:lvl6pPr marL="1285919" indent="0">
              <a:buNone/>
              <a:defRPr sz="1125"/>
            </a:lvl6pPr>
            <a:lvl7pPr marL="1543103" indent="0">
              <a:buNone/>
              <a:defRPr sz="1125"/>
            </a:lvl7pPr>
            <a:lvl8pPr marL="1800287" indent="0">
              <a:buNone/>
              <a:defRPr sz="1125"/>
            </a:lvl8pPr>
            <a:lvl9pPr marL="2057470" indent="0">
              <a:buNone/>
              <a:defRPr sz="1125"/>
            </a:lvl9pPr>
          </a:lstStyle>
          <a:p>
            <a:r>
              <a:rPr lang="en-US"/>
              <a:t>Click icon to add picture</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900"/>
            </a:lvl1pPr>
            <a:lvl2pPr marL="257184" indent="0">
              <a:buNone/>
              <a:defRPr sz="788"/>
            </a:lvl2pPr>
            <a:lvl3pPr marL="514368" indent="0">
              <a:buNone/>
              <a:defRPr sz="675"/>
            </a:lvl3pPr>
            <a:lvl4pPr marL="771551" indent="0">
              <a:buNone/>
              <a:defRPr sz="562"/>
            </a:lvl4pPr>
            <a:lvl5pPr marL="1028735" indent="0">
              <a:buNone/>
              <a:defRPr sz="562"/>
            </a:lvl5pPr>
            <a:lvl6pPr marL="1285919" indent="0">
              <a:buNone/>
              <a:defRPr sz="562"/>
            </a:lvl6pPr>
            <a:lvl7pPr marL="1543103" indent="0">
              <a:buNone/>
              <a:defRPr sz="562"/>
            </a:lvl7pPr>
            <a:lvl8pPr marL="1800287" indent="0">
              <a:buNone/>
              <a:defRPr sz="562"/>
            </a:lvl8pPr>
            <a:lvl9pPr marL="2057470" indent="0">
              <a:buNone/>
              <a:defRPr sz="562"/>
            </a:lvl9pPr>
          </a:lstStyle>
          <a:p>
            <a:pPr lvl="0"/>
            <a:r>
              <a:rPr lang="en-US"/>
              <a:t>Click to edit Master text styles</a:t>
            </a:r>
          </a:p>
        </p:txBody>
      </p:sp>
      <p:sp>
        <p:nvSpPr>
          <p:cNvPr id="5" name="Date Placeholder 4"/>
          <p:cNvSpPr>
            <a:spLocks noGrp="1"/>
          </p:cNvSpPr>
          <p:nvPr>
            <p:ph type="dt" sz="half" idx="10"/>
          </p:nvPr>
        </p:nvSpPr>
        <p:spPr/>
        <p:txBody>
          <a:bodyPr/>
          <a:lstStyle/>
          <a:p>
            <a:fld id="{0EC6C034-9C2B-44CF-A9DE-5D6B66EDA7AE}" type="datetimeFigureOut">
              <a:rPr lang="en-GB" smtClean="0"/>
              <a:t>21/07/2022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75FA40-7F25-4EF4-B05D-5A8A23F6CF03}" type="slidenum">
              <a:rPr lang="en-GB" smtClean="0"/>
              <a:t>‹#›</a:t>
            </a:fld>
            <a:endParaRPr lang="en-GB"/>
          </a:p>
        </p:txBody>
      </p:sp>
    </p:spTree>
    <p:extLst>
      <p:ext uri="{BB962C8B-B14F-4D97-AF65-F5344CB8AC3E}">
        <p14:creationId xmlns:p14="http://schemas.microsoft.com/office/powerpoint/2010/main" val="41384461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C6C034-9C2B-44CF-A9DE-5D6B66EDA7AE}" type="datetimeFigureOut">
              <a:rPr lang="en-GB" smtClean="0"/>
              <a:t>21/07/2022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75FA40-7F25-4EF4-B05D-5A8A23F6CF03}" type="slidenum">
              <a:rPr lang="en-GB" smtClean="0"/>
              <a:t>‹#›</a:t>
            </a:fld>
            <a:endParaRPr lang="en-GB"/>
          </a:p>
        </p:txBody>
      </p:sp>
    </p:spTree>
    <p:extLst>
      <p:ext uri="{BB962C8B-B14F-4D97-AF65-F5344CB8AC3E}">
        <p14:creationId xmlns:p14="http://schemas.microsoft.com/office/powerpoint/2010/main" val="24033084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C6C034-9C2B-44CF-A9DE-5D6B66EDA7AE}" type="datetimeFigureOut">
              <a:rPr lang="en-GB" smtClean="0"/>
              <a:t>21/07/2022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75FA40-7F25-4EF4-B05D-5A8A23F6CF03}" type="slidenum">
              <a:rPr lang="en-GB" smtClean="0"/>
              <a:t>‹#›</a:t>
            </a:fld>
            <a:endParaRPr lang="en-GB"/>
          </a:p>
        </p:txBody>
      </p:sp>
    </p:spTree>
    <p:extLst>
      <p:ext uri="{BB962C8B-B14F-4D97-AF65-F5344CB8AC3E}">
        <p14:creationId xmlns:p14="http://schemas.microsoft.com/office/powerpoint/2010/main" val="34937796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2A34E4B-FB23-4171-9444-40FEC0B4109D}" type="datetimeFigureOut">
              <a:rPr lang="en-GB" smtClean="0"/>
              <a:t>21/07/2022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A7881-D0CC-4CAB-A31E-1D66AC0D85E9}" type="slidenum">
              <a:rPr lang="en-GB" smtClean="0"/>
              <a:t>‹#›</a:t>
            </a:fld>
            <a:endParaRPr lang="en-GB"/>
          </a:p>
        </p:txBody>
      </p:sp>
    </p:spTree>
    <p:extLst>
      <p:ext uri="{BB962C8B-B14F-4D97-AF65-F5344CB8AC3E}">
        <p14:creationId xmlns:p14="http://schemas.microsoft.com/office/powerpoint/2010/main" val="2050528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2A34E4B-FB23-4171-9444-40FEC0B4109D}" type="datetimeFigureOut">
              <a:rPr lang="en-GB" smtClean="0"/>
              <a:t>21/07/2022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A7881-D0CC-4CAB-A31E-1D66AC0D85E9}" type="slidenum">
              <a:rPr lang="en-GB" smtClean="0"/>
              <a:t>‹#›</a:t>
            </a:fld>
            <a:endParaRPr lang="en-GB"/>
          </a:p>
        </p:txBody>
      </p:sp>
    </p:spTree>
    <p:extLst>
      <p:ext uri="{BB962C8B-B14F-4D97-AF65-F5344CB8AC3E}">
        <p14:creationId xmlns:p14="http://schemas.microsoft.com/office/powerpoint/2010/main" val="906143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2A34E4B-FB23-4171-9444-40FEC0B4109D}" type="datetimeFigureOut">
              <a:rPr lang="en-GB" smtClean="0"/>
              <a:t>21/07/2022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A7881-D0CC-4CAB-A31E-1D66AC0D85E9}" type="slidenum">
              <a:rPr lang="en-GB" smtClean="0"/>
              <a:t>‹#›</a:t>
            </a:fld>
            <a:endParaRPr lang="en-GB"/>
          </a:p>
        </p:txBody>
      </p:sp>
    </p:spTree>
    <p:extLst>
      <p:ext uri="{BB962C8B-B14F-4D97-AF65-F5344CB8AC3E}">
        <p14:creationId xmlns:p14="http://schemas.microsoft.com/office/powerpoint/2010/main" val="1383699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2A34E4B-FB23-4171-9444-40FEC0B4109D}" type="datetimeFigureOut">
              <a:rPr lang="en-GB" smtClean="0"/>
              <a:t>21/07/2022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AA7881-D0CC-4CAB-A31E-1D66AC0D85E9}" type="slidenum">
              <a:rPr lang="en-GB" smtClean="0"/>
              <a:t>‹#›</a:t>
            </a:fld>
            <a:endParaRPr lang="en-GB"/>
          </a:p>
        </p:txBody>
      </p:sp>
    </p:spTree>
    <p:extLst>
      <p:ext uri="{BB962C8B-B14F-4D97-AF65-F5344CB8AC3E}">
        <p14:creationId xmlns:p14="http://schemas.microsoft.com/office/powerpoint/2010/main" val="11712915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2A34E4B-FB23-4171-9444-40FEC0B4109D}" type="datetimeFigureOut">
              <a:rPr lang="en-GB" smtClean="0"/>
              <a:t>21/07/2022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9AA7881-D0CC-4CAB-A31E-1D66AC0D85E9}" type="slidenum">
              <a:rPr lang="en-GB" smtClean="0"/>
              <a:t>‹#›</a:t>
            </a:fld>
            <a:endParaRPr lang="en-GB"/>
          </a:p>
        </p:txBody>
      </p:sp>
    </p:spTree>
    <p:extLst>
      <p:ext uri="{BB962C8B-B14F-4D97-AF65-F5344CB8AC3E}">
        <p14:creationId xmlns:p14="http://schemas.microsoft.com/office/powerpoint/2010/main" val="4122361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2A34E4B-FB23-4171-9444-40FEC0B4109D}" type="datetimeFigureOut">
              <a:rPr lang="en-GB" smtClean="0"/>
              <a:t>21/07/2022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9AA7881-D0CC-4CAB-A31E-1D66AC0D85E9}" type="slidenum">
              <a:rPr lang="en-GB" smtClean="0"/>
              <a:t>‹#›</a:t>
            </a:fld>
            <a:endParaRPr lang="en-GB"/>
          </a:p>
        </p:txBody>
      </p:sp>
    </p:spTree>
    <p:extLst>
      <p:ext uri="{BB962C8B-B14F-4D97-AF65-F5344CB8AC3E}">
        <p14:creationId xmlns:p14="http://schemas.microsoft.com/office/powerpoint/2010/main" val="16993471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A34E4B-FB23-4171-9444-40FEC0B4109D}" type="datetimeFigureOut">
              <a:rPr lang="en-GB" smtClean="0"/>
              <a:t>21/07/2022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9AA7881-D0CC-4CAB-A31E-1D66AC0D85E9}" type="slidenum">
              <a:rPr lang="en-GB" smtClean="0"/>
              <a:t>‹#›</a:t>
            </a:fld>
            <a:endParaRPr lang="en-GB"/>
          </a:p>
        </p:txBody>
      </p:sp>
    </p:spTree>
    <p:extLst>
      <p:ext uri="{BB962C8B-B14F-4D97-AF65-F5344CB8AC3E}">
        <p14:creationId xmlns:p14="http://schemas.microsoft.com/office/powerpoint/2010/main" val="27941109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A34E4B-FB23-4171-9444-40FEC0B4109D}" type="datetimeFigureOut">
              <a:rPr lang="en-GB" smtClean="0"/>
              <a:t>21/07/2022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AA7881-D0CC-4CAB-A31E-1D66AC0D85E9}" type="slidenum">
              <a:rPr lang="en-GB" smtClean="0"/>
              <a:t>‹#›</a:t>
            </a:fld>
            <a:endParaRPr lang="en-GB"/>
          </a:p>
        </p:txBody>
      </p:sp>
    </p:spTree>
    <p:extLst>
      <p:ext uri="{BB962C8B-B14F-4D97-AF65-F5344CB8AC3E}">
        <p14:creationId xmlns:p14="http://schemas.microsoft.com/office/powerpoint/2010/main" val="7353926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A34E4B-FB23-4171-9444-40FEC0B4109D}" type="datetimeFigureOut">
              <a:rPr lang="en-GB" smtClean="0"/>
              <a:t>21/07/2022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AA7881-D0CC-4CAB-A31E-1D66AC0D85E9}" type="slidenum">
              <a:rPr lang="en-GB" smtClean="0"/>
              <a:t>‹#›</a:t>
            </a:fld>
            <a:endParaRPr lang="en-GB"/>
          </a:p>
        </p:txBody>
      </p:sp>
    </p:spTree>
    <p:extLst>
      <p:ext uri="{BB962C8B-B14F-4D97-AF65-F5344CB8AC3E}">
        <p14:creationId xmlns:p14="http://schemas.microsoft.com/office/powerpoint/2010/main" val="28667992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2A34E4B-FB23-4171-9444-40FEC0B4109D}" type="datetimeFigureOut">
              <a:rPr lang="en-GB" smtClean="0"/>
              <a:t>21/07/2022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A7881-D0CC-4CAB-A31E-1D66AC0D85E9}" type="slidenum">
              <a:rPr lang="en-GB" smtClean="0"/>
              <a:t>‹#›</a:t>
            </a:fld>
            <a:endParaRPr lang="en-GB"/>
          </a:p>
        </p:txBody>
      </p:sp>
    </p:spTree>
    <p:extLst>
      <p:ext uri="{BB962C8B-B14F-4D97-AF65-F5344CB8AC3E}">
        <p14:creationId xmlns:p14="http://schemas.microsoft.com/office/powerpoint/2010/main" val="40137729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2A34E4B-FB23-4171-9444-40FEC0B4109D}" type="datetimeFigureOut">
              <a:rPr lang="en-GB" smtClean="0"/>
              <a:t>21/07/2022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A7881-D0CC-4CAB-A31E-1D66AC0D85E9}" type="slidenum">
              <a:rPr lang="en-GB" smtClean="0"/>
              <a:t>‹#›</a:t>
            </a:fld>
            <a:endParaRPr lang="en-GB"/>
          </a:p>
        </p:txBody>
      </p:sp>
    </p:spTree>
    <p:extLst>
      <p:ext uri="{BB962C8B-B14F-4D97-AF65-F5344CB8AC3E}">
        <p14:creationId xmlns:p14="http://schemas.microsoft.com/office/powerpoint/2010/main" val="3003701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4.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CE016F-C785-7ACF-12EF-F49E7A2F1B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432A320-FC25-8090-8C4E-75B64618FF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FA8A9AA-C356-074F-5D36-34F373DF9D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BCE533-79C1-4E95-A7F3-B3ABA96B1026}" type="datetimeFigureOut">
              <a:rPr lang="en-GB" smtClean="0"/>
              <a:t>21/07/2022</a:t>
            </a:fld>
            <a:endParaRPr lang="en-GB"/>
          </a:p>
        </p:txBody>
      </p:sp>
      <p:sp>
        <p:nvSpPr>
          <p:cNvPr id="5" name="Footer Placeholder 4">
            <a:extLst>
              <a:ext uri="{FF2B5EF4-FFF2-40B4-BE49-F238E27FC236}">
                <a16:creationId xmlns:a16="http://schemas.microsoft.com/office/drawing/2014/main" id="{755CB2DF-4C3F-9731-4460-E5BFC150FA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4874849-2837-CDA6-F205-CD4612B5C2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112549-612C-446C-800B-62AC05AA134F}" type="slidenum">
              <a:rPr lang="en-GB" smtClean="0"/>
              <a:t>‹#›</a:t>
            </a:fld>
            <a:endParaRPr lang="en-GB"/>
          </a:p>
        </p:txBody>
      </p:sp>
    </p:spTree>
    <p:extLst>
      <p:ext uri="{BB962C8B-B14F-4D97-AF65-F5344CB8AC3E}">
        <p14:creationId xmlns:p14="http://schemas.microsoft.com/office/powerpoint/2010/main" val="713447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845D3B-A7CA-4751-B979-90553EDEB1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46A43512-71B9-49DF-A1D4-8CE3742E42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0B83A523-550D-4EF7-B5BF-4E5BA6655BC3}"/>
              </a:ext>
            </a:extLst>
          </p:cNvPr>
          <p:cNvSpPr>
            <a:spLocks noGrp="1"/>
          </p:cNvSpPr>
          <p:nvPr>
            <p:ph type="dt" sz="half" idx="2"/>
          </p:nvPr>
        </p:nvSpPr>
        <p:spPr>
          <a:xfrm>
            <a:off x="4521925" y="5945824"/>
            <a:ext cx="2743200" cy="365125"/>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r>
              <a:rPr lang="en-US" noProof="0" dirty="0"/>
              <a:t>MM.DD.20XX</a:t>
            </a:r>
          </a:p>
        </p:txBody>
      </p:sp>
      <p:sp>
        <p:nvSpPr>
          <p:cNvPr id="5" name="Footer Placeholder 4">
            <a:extLst>
              <a:ext uri="{FF2B5EF4-FFF2-40B4-BE49-F238E27FC236}">
                <a16:creationId xmlns:a16="http://schemas.microsoft.com/office/drawing/2014/main" id="{EC8A98FF-2C58-4968-A1DC-0EBD6961C6D7}"/>
              </a:ext>
            </a:extLst>
          </p:cNvPr>
          <p:cNvSpPr>
            <a:spLocks noGrp="1"/>
          </p:cNvSpPr>
          <p:nvPr>
            <p:ph type="ftr" sz="quarter" idx="3"/>
          </p:nvPr>
        </p:nvSpPr>
        <p:spPr>
          <a:xfrm>
            <a:off x="911225" y="5945824"/>
            <a:ext cx="2639323" cy="365125"/>
          </a:xfrm>
          <a:prstGeom prst="rect">
            <a:avLst/>
          </a:prstGeom>
        </p:spPr>
        <p:txBody>
          <a:bodyPr vert="horz" lIns="0" tIns="45720" rIns="91440" bIns="45720" rtlCol="0" anchor="ctr"/>
          <a:lstStyle>
            <a:lvl1pPr algn="l">
              <a:defRPr sz="1600" b="1">
                <a:solidFill>
                  <a:schemeClr val="bg2"/>
                </a:solidFill>
                <a:latin typeface="+mj-lt"/>
              </a:defRPr>
            </a:lvl1pPr>
          </a:lstStyle>
          <a:p>
            <a:r>
              <a:rPr lang="en-US" noProof="0" dirty="0"/>
              <a:t>ADD A FOOTER</a:t>
            </a:r>
          </a:p>
        </p:txBody>
      </p:sp>
      <p:sp>
        <p:nvSpPr>
          <p:cNvPr id="6" name="Slide Number Placeholder 5">
            <a:extLst>
              <a:ext uri="{FF2B5EF4-FFF2-40B4-BE49-F238E27FC236}">
                <a16:creationId xmlns:a16="http://schemas.microsoft.com/office/drawing/2014/main" id="{C5E93C2C-842E-4579-ABBB-7ED2CC0BA18B}"/>
              </a:ext>
            </a:extLst>
          </p:cNvPr>
          <p:cNvSpPr>
            <a:spLocks noGrp="1"/>
          </p:cNvSpPr>
          <p:nvPr>
            <p:ph type="sldNum" sz="quarter" idx="4"/>
          </p:nvPr>
        </p:nvSpPr>
        <p:spPr>
          <a:xfrm>
            <a:off x="11163743" y="5945824"/>
            <a:ext cx="642257" cy="365125"/>
          </a:xfrm>
          <a:prstGeom prst="rect">
            <a:avLst/>
          </a:prstGeom>
        </p:spPr>
        <p:txBody>
          <a:bodyPr vert="horz" lIns="91440" tIns="45720" rIns="91440" bIns="45720" rtlCol="0" anchor="ctr"/>
          <a:lstStyle>
            <a:lvl1pPr algn="ctr">
              <a:defRPr sz="1600" b="1">
                <a:solidFill>
                  <a:schemeClr val="bg1"/>
                </a:solidFill>
                <a:latin typeface="+mj-lt"/>
              </a:defRPr>
            </a:lvl1pPr>
          </a:lstStyle>
          <a:p>
            <a:fld id="{98C0CDE5-970C-4CC4-BF43-0DA127E73E82}" type="slidenum">
              <a:rPr lang="en-US" noProof="0" smtClean="0"/>
              <a:pPr/>
              <a:t>‹#›</a:t>
            </a:fld>
            <a:endParaRPr lang="en-US" noProof="0" dirty="0"/>
          </a:p>
        </p:txBody>
      </p:sp>
    </p:spTree>
    <p:extLst>
      <p:ext uri="{BB962C8B-B14F-4D97-AF65-F5344CB8AC3E}">
        <p14:creationId xmlns:p14="http://schemas.microsoft.com/office/powerpoint/2010/main" val="4565068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p15:clr>
            <a:srgbClr val="F26B43"/>
          </p15:clr>
        </p15:guide>
        <p15:guide id="2" pos="3840">
          <p15:clr>
            <a:srgbClr val="F26B43"/>
          </p15:clr>
        </p15:guide>
        <p15:guide id="3" pos="574">
          <p15:clr>
            <a:srgbClr val="F26B43"/>
          </p15:clr>
        </p15:guide>
        <p15:guide id="4" pos="7106">
          <p15:clr>
            <a:srgbClr val="F26B43"/>
          </p15:clr>
        </p15:guide>
        <p15:guide id="5" orient="horz" pos="3748">
          <p15:clr>
            <a:srgbClr val="F26B43"/>
          </p15:clr>
        </p15:guide>
        <p15:guide id="6" pos="3250">
          <p15:clr>
            <a:srgbClr val="F26B43"/>
          </p15:clr>
        </p15:guide>
        <p15:guide id="7" pos="4430">
          <p15:clr>
            <a:srgbClr val="F26B43"/>
          </p15:clr>
        </p15:guide>
        <p15:guide id="8" orient="horz" pos="21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675">
                <a:solidFill>
                  <a:schemeClr val="tx1">
                    <a:tint val="75000"/>
                  </a:schemeClr>
                </a:solidFill>
              </a:defRPr>
            </a:lvl1pPr>
          </a:lstStyle>
          <a:p>
            <a:fld id="{0EC6C034-9C2B-44CF-A9DE-5D6B66EDA7AE}" type="datetimeFigureOut">
              <a:rPr lang="en-GB" smtClean="0"/>
              <a:t>21/07/2022</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675">
                <a:solidFill>
                  <a:schemeClr val="tx1">
                    <a:tint val="75000"/>
                  </a:schemeClr>
                </a:solidFill>
              </a:defRPr>
            </a:lvl1pPr>
          </a:lstStyle>
          <a:p>
            <a:fld id="{BB75FA40-7F25-4EF4-B05D-5A8A23F6CF03}" type="slidenum">
              <a:rPr lang="en-GB" smtClean="0"/>
              <a:t>‹#›</a:t>
            </a:fld>
            <a:endParaRPr lang="en-GB"/>
          </a:p>
        </p:txBody>
      </p:sp>
    </p:spTree>
    <p:extLst>
      <p:ext uri="{BB962C8B-B14F-4D97-AF65-F5344CB8AC3E}">
        <p14:creationId xmlns:p14="http://schemas.microsoft.com/office/powerpoint/2010/main" val="4052627432"/>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defTabSz="514368"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92" indent="-128592" algn="l" defTabSz="514368" rtl="0" eaLnBrk="1" latinLnBrk="0" hangingPunct="1">
        <a:lnSpc>
          <a:spcPct val="90000"/>
        </a:lnSpc>
        <a:spcBef>
          <a:spcPts val="562"/>
        </a:spcBef>
        <a:buFont typeface="Arial" panose="020B0604020202020204" pitchFamily="34" charset="0"/>
        <a:buChar char="•"/>
        <a:defRPr sz="1575" kern="1200">
          <a:solidFill>
            <a:schemeClr val="tx1"/>
          </a:solidFill>
          <a:latin typeface="+mn-lt"/>
          <a:ea typeface="+mn-ea"/>
          <a:cs typeface="+mn-cs"/>
        </a:defRPr>
      </a:lvl1pPr>
      <a:lvl2pPr marL="385776" indent="-128592" algn="l" defTabSz="514368"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60" indent="-128592" algn="l" defTabSz="514368"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43" indent="-128592" algn="l" defTabSz="514368"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327" indent="-128592" algn="l" defTabSz="514368"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511" indent="-128592" algn="l" defTabSz="514368"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95" indent="-128592" algn="l" defTabSz="514368"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79" indent="-128592" algn="l" defTabSz="514368"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6062" indent="-128592" algn="l" defTabSz="514368"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68" rtl="0" eaLnBrk="1" latinLnBrk="0" hangingPunct="1">
        <a:defRPr sz="1013" kern="1200">
          <a:solidFill>
            <a:schemeClr val="tx1"/>
          </a:solidFill>
          <a:latin typeface="+mn-lt"/>
          <a:ea typeface="+mn-ea"/>
          <a:cs typeface="+mn-cs"/>
        </a:defRPr>
      </a:lvl1pPr>
      <a:lvl2pPr marL="257184" algn="l" defTabSz="514368" rtl="0" eaLnBrk="1" latinLnBrk="0" hangingPunct="1">
        <a:defRPr sz="1013" kern="1200">
          <a:solidFill>
            <a:schemeClr val="tx1"/>
          </a:solidFill>
          <a:latin typeface="+mn-lt"/>
          <a:ea typeface="+mn-ea"/>
          <a:cs typeface="+mn-cs"/>
        </a:defRPr>
      </a:lvl2pPr>
      <a:lvl3pPr marL="514368" algn="l" defTabSz="514368" rtl="0" eaLnBrk="1" latinLnBrk="0" hangingPunct="1">
        <a:defRPr sz="1013" kern="1200">
          <a:solidFill>
            <a:schemeClr val="tx1"/>
          </a:solidFill>
          <a:latin typeface="+mn-lt"/>
          <a:ea typeface="+mn-ea"/>
          <a:cs typeface="+mn-cs"/>
        </a:defRPr>
      </a:lvl3pPr>
      <a:lvl4pPr marL="771551" algn="l" defTabSz="514368" rtl="0" eaLnBrk="1" latinLnBrk="0" hangingPunct="1">
        <a:defRPr sz="1013" kern="1200">
          <a:solidFill>
            <a:schemeClr val="tx1"/>
          </a:solidFill>
          <a:latin typeface="+mn-lt"/>
          <a:ea typeface="+mn-ea"/>
          <a:cs typeface="+mn-cs"/>
        </a:defRPr>
      </a:lvl4pPr>
      <a:lvl5pPr marL="1028735" algn="l" defTabSz="514368" rtl="0" eaLnBrk="1" latinLnBrk="0" hangingPunct="1">
        <a:defRPr sz="1013" kern="1200">
          <a:solidFill>
            <a:schemeClr val="tx1"/>
          </a:solidFill>
          <a:latin typeface="+mn-lt"/>
          <a:ea typeface="+mn-ea"/>
          <a:cs typeface="+mn-cs"/>
        </a:defRPr>
      </a:lvl5pPr>
      <a:lvl6pPr marL="1285919" algn="l" defTabSz="514368" rtl="0" eaLnBrk="1" latinLnBrk="0" hangingPunct="1">
        <a:defRPr sz="1013" kern="1200">
          <a:solidFill>
            <a:schemeClr val="tx1"/>
          </a:solidFill>
          <a:latin typeface="+mn-lt"/>
          <a:ea typeface="+mn-ea"/>
          <a:cs typeface="+mn-cs"/>
        </a:defRPr>
      </a:lvl6pPr>
      <a:lvl7pPr marL="1543103" algn="l" defTabSz="514368" rtl="0" eaLnBrk="1" latinLnBrk="0" hangingPunct="1">
        <a:defRPr sz="1013" kern="1200">
          <a:solidFill>
            <a:schemeClr val="tx1"/>
          </a:solidFill>
          <a:latin typeface="+mn-lt"/>
          <a:ea typeface="+mn-ea"/>
          <a:cs typeface="+mn-cs"/>
        </a:defRPr>
      </a:lvl7pPr>
      <a:lvl8pPr marL="1800287" algn="l" defTabSz="514368" rtl="0" eaLnBrk="1" latinLnBrk="0" hangingPunct="1">
        <a:defRPr sz="1013" kern="1200">
          <a:solidFill>
            <a:schemeClr val="tx1"/>
          </a:solidFill>
          <a:latin typeface="+mn-lt"/>
          <a:ea typeface="+mn-ea"/>
          <a:cs typeface="+mn-cs"/>
        </a:defRPr>
      </a:lvl8pPr>
      <a:lvl9pPr marL="2057470" algn="l" defTabSz="514368"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A34E4B-FB23-4171-9444-40FEC0B4109D}" type="datetimeFigureOut">
              <a:rPr lang="en-GB" smtClean="0"/>
              <a:t>21/07/2022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AA7881-D0CC-4CAB-A31E-1D66AC0D85E9}" type="slidenum">
              <a:rPr lang="en-GB" smtClean="0"/>
              <a:t>‹#›</a:t>
            </a:fld>
            <a:endParaRPr lang="en-GB"/>
          </a:p>
        </p:txBody>
      </p:sp>
    </p:spTree>
    <p:extLst>
      <p:ext uri="{BB962C8B-B14F-4D97-AF65-F5344CB8AC3E}">
        <p14:creationId xmlns:p14="http://schemas.microsoft.com/office/powerpoint/2010/main" val="27705851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0.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0.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0.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0.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0.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0.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50.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0.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0.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0.xml"/></Relationships>
</file>

<file path=ppt/slides/_rels/slide3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0.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0.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0.xml"/></Relationships>
</file>

<file path=ppt/slides/_rels/slide3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0.xml"/></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0.xml"/></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0.xml"/></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0.xml"/></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0.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0.xml"/></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0.xml"/></Relationships>
</file>

<file path=ppt/slides/_rels/slide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0.xml"/></Relationships>
</file>

<file path=ppt/slides/_rels/slide4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0.xml"/></Relationships>
</file>

<file path=ppt/slides/_rels/slide4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1.xml"/></Relationships>
</file>

<file path=ppt/slides/_rels/slide4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1.xml"/></Relationships>
</file>

<file path=ppt/slides/_rels/slide5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1.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F49C4-4204-E7EA-464F-34F265C24B1F}"/>
              </a:ext>
            </a:extLst>
          </p:cNvPr>
          <p:cNvSpPr>
            <a:spLocks noGrp="1"/>
          </p:cNvSpPr>
          <p:nvPr>
            <p:ph type="ctrTitle"/>
          </p:nvPr>
        </p:nvSpPr>
        <p:spPr>
          <a:xfrm>
            <a:off x="1524000" y="238836"/>
            <a:ext cx="9144000" cy="2387600"/>
          </a:xfrm>
        </p:spPr>
        <p:txBody>
          <a:bodyPr/>
          <a:lstStyle/>
          <a:p>
            <a:r>
              <a:rPr lang="en-GB" dirty="0"/>
              <a:t>Art Inset</a:t>
            </a:r>
            <a:br>
              <a:rPr lang="en-GB" dirty="0"/>
            </a:br>
            <a:r>
              <a:rPr lang="en-GB" dirty="0"/>
              <a:t>21</a:t>
            </a:r>
            <a:r>
              <a:rPr lang="en-GB" baseline="30000" dirty="0"/>
              <a:t>st</a:t>
            </a:r>
            <a:r>
              <a:rPr lang="en-GB" dirty="0"/>
              <a:t> July 2022</a:t>
            </a:r>
          </a:p>
        </p:txBody>
      </p:sp>
      <p:sp>
        <p:nvSpPr>
          <p:cNvPr id="3" name="Subtitle 2">
            <a:extLst>
              <a:ext uri="{FF2B5EF4-FFF2-40B4-BE49-F238E27FC236}">
                <a16:creationId xmlns:a16="http://schemas.microsoft.com/office/drawing/2014/main" id="{566D2BCF-2A26-B24D-D58C-B5FEAFBDBA33}"/>
              </a:ext>
            </a:extLst>
          </p:cNvPr>
          <p:cNvSpPr>
            <a:spLocks noGrp="1"/>
          </p:cNvSpPr>
          <p:nvPr>
            <p:ph type="subTitle" idx="1"/>
          </p:nvPr>
        </p:nvSpPr>
        <p:spPr>
          <a:xfrm>
            <a:off x="1524000" y="2723002"/>
            <a:ext cx="9144000" cy="3896162"/>
          </a:xfrm>
        </p:spPr>
        <p:txBody>
          <a:bodyPr>
            <a:normAutofit/>
          </a:bodyPr>
          <a:lstStyle/>
          <a:p>
            <a:pPr marL="342900" indent="-342900">
              <a:buFont typeface="Arial" panose="020B0604020202020204" pitchFamily="34" charset="0"/>
              <a:buChar char="•"/>
            </a:pPr>
            <a:r>
              <a:rPr lang="en-GB" dirty="0"/>
              <a:t>Warm ups</a:t>
            </a:r>
          </a:p>
          <a:p>
            <a:pPr marL="342900" indent="-342900">
              <a:buFont typeface="Arial" panose="020B0604020202020204" pitchFamily="34" charset="0"/>
              <a:buChar char="•"/>
            </a:pPr>
            <a:r>
              <a:rPr lang="en-GB" dirty="0"/>
              <a:t>Sketchbooks</a:t>
            </a:r>
          </a:p>
          <a:p>
            <a:pPr marL="342900" indent="-342900">
              <a:buFont typeface="Arial" panose="020B0604020202020204" pitchFamily="34" charset="0"/>
              <a:buChar char="•"/>
            </a:pPr>
            <a:r>
              <a:rPr lang="en-GB" dirty="0"/>
              <a:t>Own sketchbook and planning</a:t>
            </a:r>
          </a:p>
          <a:p>
            <a:pPr marL="342900" indent="-342900">
              <a:buFont typeface="Arial" panose="020B0604020202020204" pitchFamily="34" charset="0"/>
              <a:buChar char="•"/>
            </a:pPr>
            <a:r>
              <a:rPr lang="en-GB" dirty="0"/>
              <a:t>Whole School art and dt overview</a:t>
            </a:r>
          </a:p>
          <a:p>
            <a:pPr marL="342900" indent="-342900">
              <a:buFont typeface="Arial" panose="020B0604020202020204" pitchFamily="34" charset="0"/>
              <a:buChar char="•"/>
            </a:pPr>
            <a:r>
              <a:rPr lang="en-GB" dirty="0"/>
              <a:t>Progression of skills document</a:t>
            </a:r>
          </a:p>
          <a:p>
            <a:pPr marL="342900" indent="-342900">
              <a:buFont typeface="Arial" panose="020B0604020202020204" pitchFamily="34" charset="0"/>
              <a:buChar char="•"/>
            </a:pPr>
            <a:r>
              <a:rPr lang="en-GB" dirty="0"/>
              <a:t>Evaluation bubbles</a:t>
            </a:r>
          </a:p>
          <a:p>
            <a:pPr marL="342900" indent="-342900">
              <a:buFont typeface="Arial" panose="020B0604020202020204" pitchFamily="34" charset="0"/>
              <a:buChar char="•"/>
            </a:pPr>
            <a:r>
              <a:rPr lang="en-GB" dirty="0"/>
              <a:t>Assessment questions</a:t>
            </a:r>
          </a:p>
          <a:p>
            <a:endParaRPr lang="en-GB" dirty="0"/>
          </a:p>
        </p:txBody>
      </p:sp>
    </p:spTree>
    <p:extLst>
      <p:ext uri="{BB962C8B-B14F-4D97-AF65-F5344CB8AC3E}">
        <p14:creationId xmlns:p14="http://schemas.microsoft.com/office/powerpoint/2010/main" val="1699995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One-Line Drawing Portrait of a woman">
            <a:extLst>
              <a:ext uri="{FF2B5EF4-FFF2-40B4-BE49-F238E27FC236}">
                <a16:creationId xmlns:a16="http://schemas.microsoft.com/office/drawing/2014/main" id="{599C9C96-3202-B75C-9D98-25303868F7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602" y="431854"/>
            <a:ext cx="2927407" cy="430882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BAFB81C-C19E-9461-907D-BE3EC7B3BAFB}"/>
              </a:ext>
            </a:extLst>
          </p:cNvPr>
          <p:cNvSpPr txBox="1"/>
          <p:nvPr/>
        </p:nvSpPr>
        <p:spPr>
          <a:xfrm>
            <a:off x="421374" y="139467"/>
            <a:ext cx="4252983" cy="584775"/>
          </a:xfrm>
          <a:prstGeom prst="rect">
            <a:avLst/>
          </a:prstGeom>
          <a:noFill/>
        </p:spPr>
        <p:txBody>
          <a:bodyPr wrap="square">
            <a:spAutoFit/>
          </a:bodyPr>
          <a:lstStyle/>
          <a:p>
            <a:pPr algn="l"/>
            <a:r>
              <a:rPr lang="en-GB" sz="3200" b="1" i="0" u="none" strike="noStrike" dirty="0">
                <a:solidFill>
                  <a:srgbClr val="490925"/>
                </a:solidFill>
                <a:effectLst/>
                <a:latin typeface="Ubuntu" panose="020B0504030602030204" pitchFamily="34" charset="0"/>
              </a:rPr>
              <a:t>One-line drawing</a:t>
            </a:r>
          </a:p>
        </p:txBody>
      </p:sp>
      <p:sp>
        <p:nvSpPr>
          <p:cNvPr id="6" name="TextBox 5">
            <a:extLst>
              <a:ext uri="{FF2B5EF4-FFF2-40B4-BE49-F238E27FC236}">
                <a16:creationId xmlns:a16="http://schemas.microsoft.com/office/drawing/2014/main" id="{4E218DFA-0031-670F-934A-6FAAA580C169}"/>
              </a:ext>
            </a:extLst>
          </p:cNvPr>
          <p:cNvSpPr txBox="1"/>
          <p:nvPr/>
        </p:nvSpPr>
        <p:spPr>
          <a:xfrm>
            <a:off x="4782563" y="139467"/>
            <a:ext cx="6777819" cy="369332"/>
          </a:xfrm>
          <a:prstGeom prst="rect">
            <a:avLst/>
          </a:prstGeom>
          <a:noFill/>
        </p:spPr>
        <p:txBody>
          <a:bodyPr wrap="square">
            <a:spAutoFit/>
          </a:bodyPr>
          <a:lstStyle/>
          <a:p>
            <a:r>
              <a:rPr lang="en-GB" dirty="0"/>
              <a:t>https://www.accessart.org.uk/continuous-line-drawing-exercise/</a:t>
            </a:r>
          </a:p>
        </p:txBody>
      </p:sp>
      <p:pic>
        <p:nvPicPr>
          <p:cNvPr id="7" name="Picture 6">
            <a:extLst>
              <a:ext uri="{FF2B5EF4-FFF2-40B4-BE49-F238E27FC236}">
                <a16:creationId xmlns:a16="http://schemas.microsoft.com/office/drawing/2014/main" id="{4474ACA5-EEB2-1BAA-1244-253670ADC48A}"/>
              </a:ext>
            </a:extLst>
          </p:cNvPr>
          <p:cNvPicPr>
            <a:picLocks noChangeAspect="1"/>
          </p:cNvPicPr>
          <p:nvPr/>
        </p:nvPicPr>
        <p:blipFill rotWithShape="1">
          <a:blip r:embed="rId3"/>
          <a:srcRect l="7722" t="23483" r="36752" b="13248"/>
          <a:stretch/>
        </p:blipFill>
        <p:spPr>
          <a:xfrm>
            <a:off x="325840" y="882687"/>
            <a:ext cx="4252983" cy="3230734"/>
          </a:xfrm>
          <a:prstGeom prst="rect">
            <a:avLst/>
          </a:prstGeom>
        </p:spPr>
      </p:pic>
      <p:sp>
        <p:nvSpPr>
          <p:cNvPr id="10" name="TextBox 9">
            <a:extLst>
              <a:ext uri="{FF2B5EF4-FFF2-40B4-BE49-F238E27FC236}">
                <a16:creationId xmlns:a16="http://schemas.microsoft.com/office/drawing/2014/main" id="{9FC4F3F3-20DE-130B-D6B9-30FB83A45E9B}"/>
              </a:ext>
            </a:extLst>
          </p:cNvPr>
          <p:cNvSpPr txBox="1"/>
          <p:nvPr/>
        </p:nvSpPr>
        <p:spPr>
          <a:xfrm>
            <a:off x="7236602" y="4584850"/>
            <a:ext cx="3811261" cy="1477328"/>
          </a:xfrm>
          <a:prstGeom prst="rect">
            <a:avLst/>
          </a:prstGeom>
          <a:noFill/>
        </p:spPr>
        <p:txBody>
          <a:bodyPr wrap="square">
            <a:spAutoFit/>
          </a:bodyPr>
          <a:lstStyle/>
          <a:p>
            <a:r>
              <a:rPr lang="en-GB" dirty="0"/>
              <a:t>Extension</a:t>
            </a:r>
          </a:p>
          <a:p>
            <a:endParaRPr lang="en-GB" dirty="0"/>
          </a:p>
          <a:p>
            <a:r>
              <a:rPr lang="en-GB" dirty="0"/>
              <a:t>If you would like to challenge yourself, you can draw a family member’s face, or your own face looking into a mirror.</a:t>
            </a:r>
          </a:p>
        </p:txBody>
      </p:sp>
      <p:sp>
        <p:nvSpPr>
          <p:cNvPr id="12" name="TextBox 11">
            <a:extLst>
              <a:ext uri="{FF2B5EF4-FFF2-40B4-BE49-F238E27FC236}">
                <a16:creationId xmlns:a16="http://schemas.microsoft.com/office/drawing/2014/main" id="{4EE917B0-2848-D982-BC01-8A759E99B1C7}"/>
              </a:ext>
            </a:extLst>
          </p:cNvPr>
          <p:cNvSpPr txBox="1"/>
          <p:nvPr/>
        </p:nvSpPr>
        <p:spPr>
          <a:xfrm>
            <a:off x="421373" y="4133210"/>
            <a:ext cx="5808829" cy="2585323"/>
          </a:xfrm>
          <a:prstGeom prst="rect">
            <a:avLst/>
          </a:prstGeom>
          <a:noFill/>
        </p:spPr>
        <p:txBody>
          <a:bodyPr wrap="square">
            <a:spAutoFit/>
          </a:bodyPr>
          <a:lstStyle/>
          <a:p>
            <a:r>
              <a:rPr lang="en-GB" dirty="0"/>
              <a:t>There is no need to time yourself (unless you would like to) and you can stop the video at 2 minutes. </a:t>
            </a:r>
          </a:p>
          <a:p>
            <a:endParaRPr lang="en-GB" dirty="0"/>
          </a:p>
          <a:p>
            <a:r>
              <a:rPr lang="en-GB" dirty="0"/>
              <a:t>I would like you to find a small object that you can draw. Place the item in front of you so you can clearly see it. If you can, use a black pen to complete your drawing and remember to not take your pen off the page. </a:t>
            </a:r>
          </a:p>
          <a:p>
            <a:endParaRPr lang="en-GB" dirty="0"/>
          </a:p>
          <a:p>
            <a:r>
              <a:rPr lang="en-GB" dirty="0"/>
              <a:t>I look forward to seeing your amazing artwork.</a:t>
            </a:r>
          </a:p>
        </p:txBody>
      </p:sp>
      <p:pic>
        <p:nvPicPr>
          <p:cNvPr id="2052" name="Picture 4" descr="LET'S TRY - YouTube">
            <a:extLst>
              <a:ext uri="{FF2B5EF4-FFF2-40B4-BE49-F238E27FC236}">
                <a16:creationId xmlns:a16="http://schemas.microsoft.com/office/drawing/2014/main" id="{E7583322-B52A-603F-F447-03AA7CCE34D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511" t="17141" r="19539" b="27194"/>
          <a:stretch/>
        </p:blipFill>
        <p:spPr bwMode="auto">
          <a:xfrm>
            <a:off x="4680895" y="892415"/>
            <a:ext cx="2095217" cy="2012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467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2B130C-DE76-B6F2-2C81-9A7F6DF027C6}"/>
              </a:ext>
            </a:extLst>
          </p:cNvPr>
          <p:cNvPicPr>
            <a:picLocks noChangeAspect="1"/>
          </p:cNvPicPr>
          <p:nvPr/>
        </p:nvPicPr>
        <p:blipFill rotWithShape="1">
          <a:blip r:embed="rId2"/>
          <a:srcRect l="28623" t="21825" r="6985" b="8016"/>
          <a:stretch/>
        </p:blipFill>
        <p:spPr>
          <a:xfrm>
            <a:off x="1774371" y="309025"/>
            <a:ext cx="8816292" cy="6403946"/>
          </a:xfrm>
          <a:prstGeom prst="rect">
            <a:avLst/>
          </a:prstGeom>
        </p:spPr>
      </p:pic>
    </p:spTree>
    <p:extLst>
      <p:ext uri="{BB962C8B-B14F-4D97-AF65-F5344CB8AC3E}">
        <p14:creationId xmlns:p14="http://schemas.microsoft.com/office/powerpoint/2010/main" val="790601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CD0353-1627-FEDA-7F7B-4E7C7B2645FB}"/>
              </a:ext>
            </a:extLst>
          </p:cNvPr>
          <p:cNvPicPr>
            <a:picLocks noChangeAspect="1"/>
          </p:cNvPicPr>
          <p:nvPr/>
        </p:nvPicPr>
        <p:blipFill rotWithShape="1">
          <a:blip r:embed="rId2"/>
          <a:srcRect l="21454" t="29254" r="52078" b="16816"/>
          <a:stretch/>
        </p:blipFill>
        <p:spPr>
          <a:xfrm>
            <a:off x="832513" y="436727"/>
            <a:ext cx="4476466" cy="6080813"/>
          </a:xfrm>
          <a:prstGeom prst="rect">
            <a:avLst/>
          </a:prstGeom>
        </p:spPr>
      </p:pic>
      <p:pic>
        <p:nvPicPr>
          <p:cNvPr id="7" name="Picture 6">
            <a:extLst>
              <a:ext uri="{FF2B5EF4-FFF2-40B4-BE49-F238E27FC236}">
                <a16:creationId xmlns:a16="http://schemas.microsoft.com/office/drawing/2014/main" id="{BED2444E-B419-B022-CCC4-4A6F40582A2C}"/>
              </a:ext>
            </a:extLst>
          </p:cNvPr>
          <p:cNvPicPr>
            <a:picLocks noChangeAspect="1"/>
          </p:cNvPicPr>
          <p:nvPr/>
        </p:nvPicPr>
        <p:blipFill rotWithShape="1">
          <a:blip r:embed="rId3"/>
          <a:srcRect l="22250" t="29154" r="53405" b="22985"/>
          <a:stretch/>
        </p:blipFill>
        <p:spPr>
          <a:xfrm>
            <a:off x="5711587" y="348017"/>
            <a:ext cx="4769894" cy="6251551"/>
          </a:xfrm>
          <a:prstGeom prst="rect">
            <a:avLst/>
          </a:prstGeom>
        </p:spPr>
      </p:pic>
    </p:spTree>
    <p:extLst>
      <p:ext uri="{BB962C8B-B14F-4D97-AF65-F5344CB8AC3E}">
        <p14:creationId xmlns:p14="http://schemas.microsoft.com/office/powerpoint/2010/main" val="3522618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C61EBF4-FA7E-78EE-2B3D-16BFDB3037C5}"/>
              </a:ext>
            </a:extLst>
          </p:cNvPr>
          <p:cNvPicPr>
            <a:picLocks noChangeAspect="1"/>
          </p:cNvPicPr>
          <p:nvPr/>
        </p:nvPicPr>
        <p:blipFill>
          <a:blip r:embed="rId2"/>
          <a:stretch>
            <a:fillRect/>
          </a:stretch>
        </p:blipFill>
        <p:spPr>
          <a:xfrm>
            <a:off x="104775" y="266700"/>
            <a:ext cx="11982450" cy="6324600"/>
          </a:xfrm>
          <a:prstGeom prst="rect">
            <a:avLst/>
          </a:prstGeom>
        </p:spPr>
      </p:pic>
    </p:spTree>
    <p:extLst>
      <p:ext uri="{BB962C8B-B14F-4D97-AF65-F5344CB8AC3E}">
        <p14:creationId xmlns:p14="http://schemas.microsoft.com/office/powerpoint/2010/main" val="1007146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A745D3-768F-8EF9-B912-BF7DE0272CC0}"/>
              </a:ext>
            </a:extLst>
          </p:cNvPr>
          <p:cNvPicPr>
            <a:picLocks noChangeAspect="1"/>
          </p:cNvPicPr>
          <p:nvPr/>
        </p:nvPicPr>
        <p:blipFill>
          <a:blip r:embed="rId2"/>
          <a:stretch>
            <a:fillRect/>
          </a:stretch>
        </p:blipFill>
        <p:spPr>
          <a:xfrm>
            <a:off x="2661313" y="406113"/>
            <a:ext cx="8976018" cy="6045774"/>
          </a:xfrm>
          <a:prstGeom prst="rect">
            <a:avLst/>
          </a:prstGeom>
        </p:spPr>
      </p:pic>
      <p:sp>
        <p:nvSpPr>
          <p:cNvPr id="5" name="TextBox 4">
            <a:extLst>
              <a:ext uri="{FF2B5EF4-FFF2-40B4-BE49-F238E27FC236}">
                <a16:creationId xmlns:a16="http://schemas.microsoft.com/office/drawing/2014/main" id="{391F15D7-4173-E532-4A1F-AC76C5B798D7}"/>
              </a:ext>
            </a:extLst>
          </p:cNvPr>
          <p:cNvSpPr txBox="1"/>
          <p:nvPr/>
        </p:nvSpPr>
        <p:spPr>
          <a:xfrm>
            <a:off x="223483" y="344439"/>
            <a:ext cx="2751730" cy="5355312"/>
          </a:xfrm>
          <a:prstGeom prst="rect">
            <a:avLst/>
          </a:prstGeom>
          <a:noFill/>
        </p:spPr>
        <p:txBody>
          <a:bodyPr wrap="square">
            <a:spAutoFit/>
          </a:bodyPr>
          <a:lstStyle/>
          <a:p>
            <a:pPr algn="l"/>
            <a:r>
              <a:rPr lang="en-GB" b="1" i="0" u="none" strike="noStrike" dirty="0">
                <a:solidFill>
                  <a:srgbClr val="490925"/>
                </a:solidFill>
                <a:effectLst/>
                <a:latin typeface="Ubuntu" panose="020B0604020202020204" pitchFamily="34" charset="0"/>
              </a:rPr>
              <a:t>Shape of the day</a:t>
            </a:r>
          </a:p>
          <a:p>
            <a:pPr algn="l"/>
            <a:r>
              <a:rPr lang="en-GB" b="0" i="0" dirty="0">
                <a:solidFill>
                  <a:srgbClr val="1B040D"/>
                </a:solidFill>
                <a:effectLst/>
                <a:latin typeface="Ubuntu" panose="020B0604020202020204" pitchFamily="34" charset="0"/>
              </a:rPr>
              <a:t>This exercise staple can be done quite well while you’re doing something else more interesting. I tend to practice it while watching telly or chatting with my friends.</a:t>
            </a:r>
          </a:p>
          <a:p>
            <a:pPr algn="l"/>
            <a:endParaRPr lang="en-GB" b="0" i="0" dirty="0">
              <a:solidFill>
                <a:srgbClr val="1B040D"/>
              </a:solidFill>
              <a:effectLst/>
              <a:latin typeface="Ubuntu" panose="020B0604020202020204" pitchFamily="34" charset="0"/>
            </a:endParaRPr>
          </a:p>
          <a:p>
            <a:pPr algn="l"/>
            <a:r>
              <a:rPr lang="en-GB" b="0" i="0" dirty="0">
                <a:solidFill>
                  <a:srgbClr val="1B040D"/>
                </a:solidFill>
                <a:effectLst/>
                <a:latin typeface="Ubuntu" panose="020B0604020202020204" pitchFamily="34" charset="0"/>
              </a:rPr>
              <a:t>There is not much explanation needed, truly. All you do is to pick a shape, be it lines, circles, ellipses, rectangles, what have you and draw it, repeatedly, in the two minutes you have.</a:t>
            </a:r>
          </a:p>
        </p:txBody>
      </p:sp>
      <p:pic>
        <p:nvPicPr>
          <p:cNvPr id="6" name="Picture 4" descr="LET'S TRY - YouTube">
            <a:extLst>
              <a:ext uri="{FF2B5EF4-FFF2-40B4-BE49-F238E27FC236}">
                <a16:creationId xmlns:a16="http://schemas.microsoft.com/office/drawing/2014/main" id="{ED0D62F1-6B9E-289E-3DB9-533EF014C33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511" t="17141" r="19539" b="27194"/>
          <a:stretch/>
        </p:blipFill>
        <p:spPr bwMode="auto">
          <a:xfrm>
            <a:off x="10496044" y="5076967"/>
            <a:ext cx="1695956" cy="1629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3681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xample of drawing simplification of a tiger">
            <a:extLst>
              <a:ext uri="{FF2B5EF4-FFF2-40B4-BE49-F238E27FC236}">
                <a16:creationId xmlns:a16="http://schemas.microsoft.com/office/drawing/2014/main" id="{CA6434D6-8DA4-9298-32CC-0238469063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659" y="158957"/>
            <a:ext cx="6224611" cy="62827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A4E80A0-5C51-9BD2-2C25-E443C53DFE7F}"/>
              </a:ext>
            </a:extLst>
          </p:cNvPr>
          <p:cNvSpPr txBox="1"/>
          <p:nvPr/>
        </p:nvSpPr>
        <p:spPr>
          <a:xfrm>
            <a:off x="6596987" y="567604"/>
            <a:ext cx="4757950" cy="4401205"/>
          </a:xfrm>
          <a:prstGeom prst="rect">
            <a:avLst/>
          </a:prstGeom>
          <a:noFill/>
        </p:spPr>
        <p:txBody>
          <a:bodyPr wrap="square">
            <a:spAutoFit/>
          </a:bodyPr>
          <a:lstStyle/>
          <a:p>
            <a:r>
              <a:rPr lang="en-GB" sz="2800" b="1" dirty="0"/>
              <a:t>Minimalist drawing</a:t>
            </a:r>
          </a:p>
          <a:p>
            <a:endParaRPr lang="en-GB" dirty="0"/>
          </a:p>
          <a:p>
            <a:r>
              <a:rPr lang="en-GB" dirty="0"/>
              <a:t>Being able to recognise the most important, distinguishing features of a subject has been around since the dawn of art, quite literally.</a:t>
            </a:r>
          </a:p>
          <a:p>
            <a:endParaRPr lang="en-GB" dirty="0"/>
          </a:p>
          <a:p>
            <a:r>
              <a:rPr lang="en-GB" dirty="0"/>
              <a:t>It used to be an absolutely crucial skill, in fact, as conveying a meaning through a drawing used to be limited not only by skill but also by the materials available.</a:t>
            </a:r>
          </a:p>
          <a:p>
            <a:endParaRPr lang="en-GB" dirty="0"/>
          </a:p>
          <a:p>
            <a:r>
              <a:rPr lang="en-GB" b="0" i="0" dirty="0">
                <a:solidFill>
                  <a:srgbClr val="1B040D"/>
                </a:solidFill>
                <a:effectLst/>
              </a:rPr>
              <a:t>Indeed, cave drawings were exactly that, a minimalist rendering of these people’s everyday lives, showing themselves as well as animals and objects, with limited lines and colours.</a:t>
            </a:r>
            <a:endParaRPr lang="en-GB" dirty="0"/>
          </a:p>
        </p:txBody>
      </p:sp>
    </p:spTree>
    <p:extLst>
      <p:ext uri="{BB962C8B-B14F-4D97-AF65-F5344CB8AC3E}">
        <p14:creationId xmlns:p14="http://schemas.microsoft.com/office/powerpoint/2010/main" val="1570560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02F8F30-8DD3-BFD6-9CF7-3FD3FA7F6C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813" y="348016"/>
            <a:ext cx="4344854" cy="580029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945FA35C-2339-3A5C-B66E-F712FB2603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562"/>
          <a:stretch/>
        </p:blipFill>
        <p:spPr bwMode="auto">
          <a:xfrm>
            <a:off x="5313401" y="504967"/>
            <a:ext cx="3785747" cy="5329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142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213812-BCE9-1989-F15D-052BC1F35EB2}"/>
              </a:ext>
            </a:extLst>
          </p:cNvPr>
          <p:cNvPicPr>
            <a:picLocks noChangeAspect="1"/>
          </p:cNvPicPr>
          <p:nvPr/>
        </p:nvPicPr>
        <p:blipFill rotWithShape="1">
          <a:blip r:embed="rId2"/>
          <a:srcRect l="20592" t="25572" r="51216" b="17811"/>
          <a:stretch/>
        </p:blipFill>
        <p:spPr>
          <a:xfrm>
            <a:off x="429904" y="266130"/>
            <a:ext cx="4824483" cy="6459131"/>
          </a:xfrm>
          <a:prstGeom prst="rect">
            <a:avLst/>
          </a:prstGeom>
        </p:spPr>
      </p:pic>
      <p:sp>
        <p:nvSpPr>
          <p:cNvPr id="4" name="TextBox 3">
            <a:extLst>
              <a:ext uri="{FF2B5EF4-FFF2-40B4-BE49-F238E27FC236}">
                <a16:creationId xmlns:a16="http://schemas.microsoft.com/office/drawing/2014/main" id="{3ED7480D-F5E9-6BC4-FEC3-A3E5041EFB78}"/>
              </a:ext>
            </a:extLst>
          </p:cNvPr>
          <p:cNvSpPr txBox="1"/>
          <p:nvPr/>
        </p:nvSpPr>
        <p:spPr>
          <a:xfrm>
            <a:off x="6353032" y="586854"/>
            <a:ext cx="4647063" cy="4524315"/>
          </a:xfrm>
          <a:prstGeom prst="rect">
            <a:avLst/>
          </a:prstGeom>
          <a:noFill/>
        </p:spPr>
        <p:txBody>
          <a:bodyPr wrap="square" rtlCol="0">
            <a:spAutoFit/>
          </a:bodyPr>
          <a:lstStyle/>
          <a:p>
            <a:pPr marL="342900" indent="-342900">
              <a:buAutoNum type="arabicPlain"/>
            </a:pPr>
            <a:r>
              <a:rPr lang="en-GB" sz="3200" dirty="0"/>
              <a:t>                 2                     3</a:t>
            </a:r>
          </a:p>
          <a:p>
            <a:pPr marL="342900" indent="-342900">
              <a:buAutoNum type="arabicPlain"/>
            </a:pPr>
            <a:endParaRPr lang="en-GB" sz="3200" dirty="0"/>
          </a:p>
          <a:p>
            <a:endParaRPr lang="en-GB" sz="3200" dirty="0"/>
          </a:p>
          <a:p>
            <a:endParaRPr lang="en-GB" sz="3200" dirty="0"/>
          </a:p>
          <a:p>
            <a:pPr marL="342900" indent="-342900">
              <a:buAutoNum type="arabicPlain" startAt="4"/>
            </a:pPr>
            <a:r>
              <a:rPr lang="en-GB" sz="3200" dirty="0"/>
              <a:t>                 5                     6       </a:t>
            </a:r>
          </a:p>
          <a:p>
            <a:endParaRPr lang="en-GB" sz="3200" dirty="0"/>
          </a:p>
          <a:p>
            <a:endParaRPr lang="en-GB" sz="3200" dirty="0"/>
          </a:p>
          <a:p>
            <a:endParaRPr lang="en-GB" sz="3200" dirty="0"/>
          </a:p>
          <a:p>
            <a:r>
              <a:rPr lang="en-GB" sz="3200" dirty="0"/>
              <a:t>7                   8                    9            </a:t>
            </a:r>
          </a:p>
        </p:txBody>
      </p:sp>
      <p:pic>
        <p:nvPicPr>
          <p:cNvPr id="5" name="Picture 4" descr="LET'S TRY - YouTube">
            <a:extLst>
              <a:ext uri="{FF2B5EF4-FFF2-40B4-BE49-F238E27FC236}">
                <a16:creationId xmlns:a16="http://schemas.microsoft.com/office/drawing/2014/main" id="{1D3D7AE5-1874-8EAF-C778-D35F593F93E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511" t="17141" r="19539" b="27194"/>
          <a:stretch/>
        </p:blipFill>
        <p:spPr bwMode="auto">
          <a:xfrm>
            <a:off x="10437133" y="5042848"/>
            <a:ext cx="1610570" cy="1547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756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A9F9A-7914-429C-8B48-A81473A57190}"/>
              </a:ext>
            </a:extLst>
          </p:cNvPr>
          <p:cNvSpPr>
            <a:spLocks noGrp="1"/>
          </p:cNvSpPr>
          <p:nvPr>
            <p:ph type="title"/>
          </p:nvPr>
        </p:nvSpPr>
        <p:spPr>
          <a:xfrm rot="-360000">
            <a:off x="122773" y="1069741"/>
            <a:ext cx="4897446" cy="782738"/>
          </a:xfrm>
          <a:solidFill>
            <a:schemeClr val="accent3"/>
          </a:solidFill>
        </p:spPr>
        <p:txBody>
          <a:bodyPr>
            <a:normAutofit fontScale="90000"/>
          </a:bodyPr>
          <a:lstStyle/>
          <a:p>
            <a:r>
              <a:rPr lang="en-US" dirty="0"/>
              <a:t> Explore ideas by …</a:t>
            </a:r>
          </a:p>
        </p:txBody>
      </p:sp>
      <p:pic>
        <p:nvPicPr>
          <p:cNvPr id="4" name="Picture 3"/>
          <p:cNvPicPr>
            <a:picLocks noChangeAspect="1"/>
          </p:cNvPicPr>
          <p:nvPr/>
        </p:nvPicPr>
        <p:blipFill>
          <a:blip r:embed="rId2"/>
          <a:stretch>
            <a:fillRect/>
          </a:stretch>
        </p:blipFill>
        <p:spPr>
          <a:xfrm rot="21358481">
            <a:off x="2163457" y="2496719"/>
            <a:ext cx="5295576" cy="4194810"/>
          </a:xfrm>
          <a:prstGeom prst="rect">
            <a:avLst/>
          </a:prstGeom>
        </p:spPr>
      </p:pic>
      <p:pic>
        <p:nvPicPr>
          <p:cNvPr id="5" name="Picture 4"/>
          <p:cNvPicPr>
            <a:picLocks noChangeAspect="1"/>
          </p:cNvPicPr>
          <p:nvPr/>
        </p:nvPicPr>
        <p:blipFill>
          <a:blip r:embed="rId3"/>
          <a:stretch>
            <a:fillRect/>
          </a:stretch>
        </p:blipFill>
        <p:spPr>
          <a:xfrm rot="520313">
            <a:off x="6886697" y="811051"/>
            <a:ext cx="4990086" cy="3984940"/>
          </a:xfrm>
          <a:prstGeom prst="rect">
            <a:avLst/>
          </a:prstGeom>
        </p:spPr>
      </p:pic>
      <p:sp>
        <p:nvSpPr>
          <p:cNvPr id="6" name="Text Placeholder 3">
            <a:extLst>
              <a:ext uri="{FF2B5EF4-FFF2-40B4-BE49-F238E27FC236}">
                <a16:creationId xmlns:a16="http://schemas.microsoft.com/office/drawing/2014/main" id="{1C507F06-C190-4897-A2E9-0AA8E6684053}"/>
              </a:ext>
            </a:extLst>
          </p:cNvPr>
          <p:cNvSpPr txBox="1">
            <a:spLocks/>
          </p:cNvSpPr>
          <p:nvPr/>
        </p:nvSpPr>
        <p:spPr>
          <a:xfrm>
            <a:off x="3493663" y="1887538"/>
            <a:ext cx="3055579" cy="647247"/>
          </a:xfrm>
          <a:prstGeom prst="rect">
            <a:avLst/>
          </a:prstGeom>
          <a:solidFill>
            <a:schemeClr val="accent6"/>
          </a:solidFill>
        </p:spPr>
        <p:txBody>
          <a:bodyPr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Franklin Gothic Book"/>
                <a:ea typeface="+mn-ea"/>
                <a:cs typeface="+mn-cs"/>
              </a:rPr>
              <a:t>1. Learning about other artist (</a:t>
            </a:r>
            <a:r>
              <a:rPr kumimoji="0" lang="en-US" sz="2000" b="0" i="0" u="sng" strike="noStrike" kern="1200" cap="none" spc="0" normalizeH="0" baseline="0" noProof="0" dirty="0">
                <a:ln>
                  <a:noFill/>
                </a:ln>
                <a:solidFill>
                  <a:prstClr val="white"/>
                </a:solidFill>
                <a:effectLst/>
                <a:uLnTx/>
                <a:uFillTx/>
                <a:latin typeface="Franklin Gothic Book"/>
                <a:ea typeface="+mn-ea"/>
                <a:cs typeface="+mn-cs"/>
              </a:rPr>
              <a:t>K</a:t>
            </a:r>
            <a:r>
              <a:rPr kumimoji="0" lang="en-US" sz="2000" b="0" i="0" u="none" strike="noStrike" kern="1200" cap="none" spc="0" normalizeH="0" baseline="0" noProof="0" dirty="0">
                <a:ln>
                  <a:noFill/>
                </a:ln>
                <a:solidFill>
                  <a:prstClr val="white"/>
                </a:solidFill>
                <a:effectLst/>
                <a:uLnTx/>
                <a:uFillTx/>
                <a:latin typeface="Franklin Gothic Book"/>
                <a:ea typeface="+mn-ea"/>
                <a:cs typeface="+mn-cs"/>
              </a:rPr>
              <a:t>nowledge)</a:t>
            </a:r>
          </a:p>
        </p:txBody>
      </p:sp>
      <p:sp>
        <p:nvSpPr>
          <p:cNvPr id="10" name="TextBox 9"/>
          <p:cNvSpPr txBox="1"/>
          <p:nvPr/>
        </p:nvSpPr>
        <p:spPr>
          <a:xfrm>
            <a:off x="103838" y="2347218"/>
            <a:ext cx="2315805"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F00"/>
                </a:solidFill>
                <a:effectLst/>
                <a:uLnTx/>
                <a:uFillTx/>
                <a:latin typeface="Franklin Gothic Book"/>
                <a:ea typeface="+mn-ea"/>
                <a:cs typeface="+mn-cs"/>
              </a:rPr>
              <a:t>Start with a picture from a famous artist/craft person/architect and ask children to respond to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F00"/>
                </a:solidFill>
                <a:effectLst/>
                <a:uLnTx/>
                <a:uFillTx/>
                <a:latin typeface="Franklin Gothic Book"/>
                <a:ea typeface="+mn-ea"/>
                <a:cs typeface="+mn-cs"/>
              </a:rPr>
              <a:t>Learn more about that artist.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9D0F00"/>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9D0F00"/>
              </a:solidFill>
              <a:effectLst/>
              <a:uLnTx/>
              <a:uFillTx/>
              <a:latin typeface="Franklin Gothic Book"/>
              <a:ea typeface="+mn-ea"/>
              <a:cs typeface="+mn-cs"/>
            </a:endParaRPr>
          </a:p>
        </p:txBody>
      </p:sp>
      <p:sp>
        <p:nvSpPr>
          <p:cNvPr id="11" name="Text Placeholder 3">
            <a:extLst>
              <a:ext uri="{FF2B5EF4-FFF2-40B4-BE49-F238E27FC236}">
                <a16:creationId xmlns:a16="http://schemas.microsoft.com/office/drawing/2014/main" id="{1C507F06-C190-4897-A2E9-0AA8E6684053}"/>
              </a:ext>
            </a:extLst>
          </p:cNvPr>
          <p:cNvSpPr txBox="1">
            <a:spLocks/>
          </p:cNvSpPr>
          <p:nvPr/>
        </p:nvSpPr>
        <p:spPr>
          <a:xfrm>
            <a:off x="7665296" y="4843108"/>
            <a:ext cx="3498447" cy="1818057"/>
          </a:xfrm>
          <a:prstGeom prst="rect">
            <a:avLst/>
          </a:prstGeom>
          <a:solidFill>
            <a:schemeClr val="accent6"/>
          </a:solidFill>
        </p:spPr>
        <p:txBody>
          <a:bodyPr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Franklin Gothic Book"/>
                <a:ea typeface="+mn-ea"/>
                <a:cs typeface="+mn-cs"/>
              </a:rPr>
              <a:t>Write down what you think.</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Franklin Gothic Book"/>
                <a:ea typeface="+mn-ea"/>
                <a:cs typeface="+mn-cs"/>
              </a:rPr>
              <a:t>What you can see.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Franklin Gothic Book"/>
                <a:ea typeface="+mn-ea"/>
                <a:cs typeface="+mn-cs"/>
              </a:rPr>
              <a:t>How it makes you feel.</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Franklin Gothic Book"/>
                <a:ea typeface="+mn-ea"/>
                <a:cs typeface="+mn-cs"/>
              </a:rPr>
              <a:t>What does it remind you of?</a:t>
            </a:r>
          </a:p>
        </p:txBody>
      </p:sp>
      <p:sp>
        <p:nvSpPr>
          <p:cNvPr id="12" name="Footer Placeholder 2">
            <a:extLst>
              <a:ext uri="{FF2B5EF4-FFF2-40B4-BE49-F238E27FC236}">
                <a16:creationId xmlns:a16="http://schemas.microsoft.com/office/drawing/2014/main" id="{576FC602-D83F-41B2-AE0B-E9BF4B9D7335}"/>
              </a:ext>
            </a:extLst>
          </p:cNvPr>
          <p:cNvSpPr>
            <a:spLocks noGrp="1"/>
          </p:cNvSpPr>
          <p:nvPr>
            <p:ph type="ftr" sz="quarter" idx="11"/>
          </p:nvPr>
        </p:nvSpPr>
        <p:spPr>
          <a:xfrm>
            <a:off x="103838" y="5982582"/>
            <a:ext cx="2639323"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7400"/>
                </a:solidFill>
                <a:effectLst/>
                <a:uLnTx/>
                <a:uFillTx/>
                <a:latin typeface="Franklin Gothic Book"/>
                <a:ea typeface="+mn-ea"/>
                <a:cs typeface="+mn-cs"/>
              </a:rPr>
              <a:t>* Sketchbooks from </a:t>
            </a:r>
            <a:r>
              <a:rPr kumimoji="0" lang="en-US" sz="1600" b="1" i="0" u="none" strike="noStrike" kern="1200" cap="none" spc="0" normalizeH="0" baseline="0" noProof="0" dirty="0" err="1">
                <a:ln>
                  <a:noFill/>
                </a:ln>
                <a:solidFill>
                  <a:srgbClr val="C07400"/>
                </a:solidFill>
                <a:effectLst/>
                <a:uLnTx/>
                <a:uFillTx/>
                <a:latin typeface="Franklin Gothic Book"/>
                <a:ea typeface="+mn-ea"/>
                <a:cs typeface="+mn-cs"/>
              </a:rPr>
              <a:t>Gomersal</a:t>
            </a:r>
            <a:r>
              <a:rPr kumimoji="0" lang="en-US" sz="1600" b="1" i="0" u="none" strike="noStrike" kern="1200" cap="none" spc="0" normalizeH="0" baseline="0" noProof="0" dirty="0">
                <a:ln>
                  <a:noFill/>
                </a:ln>
                <a:solidFill>
                  <a:srgbClr val="C07400"/>
                </a:solidFill>
                <a:effectLst/>
                <a:uLnTx/>
                <a:uFillTx/>
                <a:latin typeface="Franklin Gothic Book"/>
                <a:ea typeface="+mn-ea"/>
                <a:cs typeface="+mn-cs"/>
              </a:rPr>
              <a:t> Primary School</a:t>
            </a:r>
          </a:p>
        </p:txBody>
      </p:sp>
    </p:spTree>
    <p:extLst>
      <p:ext uri="{BB962C8B-B14F-4D97-AF65-F5344CB8AC3E}">
        <p14:creationId xmlns:p14="http://schemas.microsoft.com/office/powerpoint/2010/main" val="3645153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B810B26-4792-6977-AC75-14DDF2BF3305}"/>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7400"/>
                </a:solidFill>
                <a:effectLst/>
                <a:uLnTx/>
                <a:uFillTx/>
                <a:latin typeface="Comic Sans MS"/>
                <a:ea typeface="+mn-ea"/>
                <a:cs typeface="+mn-cs"/>
              </a:rPr>
              <a:t>A closer look</a:t>
            </a:r>
          </a:p>
        </p:txBody>
      </p:sp>
      <p:sp>
        <p:nvSpPr>
          <p:cNvPr id="3" name="Slide Number Placeholder 2">
            <a:extLst>
              <a:ext uri="{FF2B5EF4-FFF2-40B4-BE49-F238E27FC236}">
                <a16:creationId xmlns:a16="http://schemas.microsoft.com/office/drawing/2014/main" id="{1FA46229-D0BA-4817-C25B-3D554123A6CD}"/>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8C0CDE5-970C-4CC4-BF43-0DA127E73E82}" type="slidenum">
              <a:rPr kumimoji="0" lang="en-US" sz="1600" b="1" i="0" u="none" strike="noStrike" kern="1200" cap="none" spc="0" normalizeH="0" baseline="0" noProof="0" smtClean="0">
                <a:ln>
                  <a:noFill/>
                </a:ln>
                <a:solidFill>
                  <a:prstClr val="white"/>
                </a:solidFill>
                <a:effectLst/>
                <a:uLnTx/>
                <a:uFillTx/>
                <a:latin typeface="Comic Sans MS"/>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1600" b="1" i="0" u="none" strike="noStrike" kern="1200" cap="none" spc="0" normalizeH="0" baseline="0" noProof="0" dirty="0">
              <a:ln>
                <a:noFill/>
              </a:ln>
              <a:solidFill>
                <a:prstClr val="white"/>
              </a:solidFill>
              <a:effectLst/>
              <a:uLnTx/>
              <a:uFillTx/>
              <a:latin typeface="Comic Sans MS"/>
              <a:ea typeface="+mn-ea"/>
              <a:cs typeface="+mn-cs"/>
            </a:endParaRPr>
          </a:p>
        </p:txBody>
      </p:sp>
      <p:pic>
        <p:nvPicPr>
          <p:cNvPr id="4" name="Picture 3" descr="A picture containing text, newspaper&#10;&#10;Description automatically generated">
            <a:extLst>
              <a:ext uri="{FF2B5EF4-FFF2-40B4-BE49-F238E27FC236}">
                <a16:creationId xmlns:a16="http://schemas.microsoft.com/office/drawing/2014/main" id="{2F88B746-2C87-54AD-19EA-4E6AD1AC357B}"/>
              </a:ext>
            </a:extLst>
          </p:cNvPr>
          <p:cNvPicPr>
            <a:picLocks noChangeAspect="1"/>
          </p:cNvPicPr>
          <p:nvPr/>
        </p:nvPicPr>
        <p:blipFill>
          <a:blip r:embed="rId2"/>
          <a:stretch>
            <a:fillRect/>
          </a:stretch>
        </p:blipFill>
        <p:spPr>
          <a:xfrm rot="520313">
            <a:off x="2631757" y="662622"/>
            <a:ext cx="6928485" cy="5532755"/>
          </a:xfrm>
          <a:prstGeom prst="rect">
            <a:avLst/>
          </a:prstGeom>
        </p:spPr>
      </p:pic>
    </p:spTree>
    <p:extLst>
      <p:ext uri="{BB962C8B-B14F-4D97-AF65-F5344CB8AC3E}">
        <p14:creationId xmlns:p14="http://schemas.microsoft.com/office/powerpoint/2010/main" val="1962111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A9F9A-7914-429C-8B48-A81473A57190}"/>
              </a:ext>
            </a:extLst>
          </p:cNvPr>
          <p:cNvSpPr>
            <a:spLocks noGrp="1"/>
          </p:cNvSpPr>
          <p:nvPr>
            <p:ph type="title"/>
          </p:nvPr>
        </p:nvSpPr>
        <p:spPr>
          <a:xfrm rot="-360000">
            <a:off x="117731" y="973534"/>
            <a:ext cx="4904883" cy="878819"/>
          </a:xfrm>
          <a:solidFill>
            <a:schemeClr val="accent3"/>
          </a:solidFill>
        </p:spPr>
        <p:txBody>
          <a:bodyPr>
            <a:normAutofit fontScale="90000"/>
          </a:bodyPr>
          <a:lstStyle/>
          <a:p>
            <a:r>
              <a:rPr lang="en-US" dirty="0"/>
              <a:t> Explore ideas by …</a:t>
            </a:r>
          </a:p>
        </p:txBody>
      </p:sp>
      <p:sp>
        <p:nvSpPr>
          <p:cNvPr id="9" name="Slide Number Placeholder 8">
            <a:extLst>
              <a:ext uri="{FF2B5EF4-FFF2-40B4-BE49-F238E27FC236}">
                <a16:creationId xmlns:a16="http://schemas.microsoft.com/office/drawing/2014/main" id="{F759139A-0794-42B5-84C4-5E9E21B10D1E}"/>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omic Sans MS"/>
              <a:ea typeface="+mn-ea"/>
              <a:cs typeface="+mn-cs"/>
            </a:endParaRPr>
          </a:p>
        </p:txBody>
      </p:sp>
      <p:sp>
        <p:nvSpPr>
          <p:cNvPr id="6" name="Text Placeholder 3">
            <a:extLst>
              <a:ext uri="{FF2B5EF4-FFF2-40B4-BE49-F238E27FC236}">
                <a16:creationId xmlns:a16="http://schemas.microsoft.com/office/drawing/2014/main" id="{1C507F06-C190-4897-A2E9-0AA8E6684053}"/>
              </a:ext>
            </a:extLst>
          </p:cNvPr>
          <p:cNvSpPr txBox="1">
            <a:spLocks/>
          </p:cNvSpPr>
          <p:nvPr/>
        </p:nvSpPr>
        <p:spPr>
          <a:xfrm>
            <a:off x="3668751" y="1887538"/>
            <a:ext cx="2880491" cy="785258"/>
          </a:xfrm>
          <a:prstGeom prst="rect">
            <a:avLst/>
          </a:prstGeom>
          <a:solidFill>
            <a:schemeClr val="accent6"/>
          </a:solidFill>
        </p:spPr>
        <p:txBody>
          <a:bodyPr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Franklin Gothic Book"/>
                <a:ea typeface="+mn-ea"/>
                <a:cs typeface="+mn-cs"/>
              </a:rPr>
              <a:t>2. Experimenting with my ideas (</a:t>
            </a:r>
            <a:r>
              <a:rPr kumimoji="0" lang="en-US" sz="2000" b="0" i="0" u="sng" strike="noStrike" kern="1200" cap="none" spc="0" normalizeH="0" baseline="0" noProof="0" dirty="0">
                <a:ln>
                  <a:noFill/>
                </a:ln>
                <a:solidFill>
                  <a:prstClr val="white"/>
                </a:solidFill>
                <a:effectLst/>
                <a:uLnTx/>
                <a:uFillTx/>
                <a:latin typeface="Franklin Gothic Book"/>
                <a:ea typeface="+mn-ea"/>
                <a:cs typeface="+mn-cs"/>
              </a:rPr>
              <a:t>I</a:t>
            </a:r>
            <a:r>
              <a:rPr kumimoji="0" lang="en-US" sz="2000" b="0" i="0" u="none" strike="noStrike" kern="1200" cap="none" spc="0" normalizeH="0" baseline="0" noProof="0" dirty="0">
                <a:ln>
                  <a:noFill/>
                </a:ln>
                <a:solidFill>
                  <a:prstClr val="white"/>
                </a:solidFill>
                <a:effectLst/>
                <a:uLnTx/>
                <a:uFillTx/>
                <a:latin typeface="Franklin Gothic Book"/>
                <a:ea typeface="+mn-ea"/>
                <a:cs typeface="+mn-cs"/>
              </a:rPr>
              <a:t>deas for art)</a:t>
            </a:r>
          </a:p>
        </p:txBody>
      </p:sp>
      <p:sp>
        <p:nvSpPr>
          <p:cNvPr id="10" name="TextBox 9"/>
          <p:cNvSpPr txBox="1"/>
          <p:nvPr/>
        </p:nvSpPr>
        <p:spPr>
          <a:xfrm>
            <a:off x="103838" y="2106296"/>
            <a:ext cx="2678111" cy="31393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F00"/>
                </a:solidFill>
                <a:effectLst/>
                <a:uLnTx/>
                <a:uFillTx/>
                <a:latin typeface="Franklin Gothic Book"/>
                <a:ea typeface="+mn-ea"/>
                <a:cs typeface="+mn-cs"/>
              </a:rPr>
              <a:t>Have a go at drawing/painting/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F00"/>
                </a:solidFill>
                <a:effectLst/>
                <a:uLnTx/>
                <a:uFillTx/>
                <a:latin typeface="Franklin Gothic Book"/>
                <a:ea typeface="+mn-ea"/>
                <a:cs typeface="+mn-cs"/>
              </a:rPr>
              <a:t>Collaging/sewing </a:t>
            </a:r>
            <a:r>
              <a:rPr kumimoji="0" lang="en-GB" sz="1800" b="0" i="0" u="none" strike="noStrike" kern="1200" cap="none" spc="0" normalizeH="0" baseline="0" noProof="0" dirty="0" err="1">
                <a:ln>
                  <a:noFill/>
                </a:ln>
                <a:solidFill>
                  <a:srgbClr val="9D0F00"/>
                </a:solidFill>
                <a:effectLst/>
                <a:uLnTx/>
                <a:uFillTx/>
                <a:latin typeface="Franklin Gothic Book"/>
                <a:ea typeface="+mn-ea"/>
                <a:cs typeface="+mn-cs"/>
              </a:rPr>
              <a:t>etc</a:t>
            </a:r>
            <a:r>
              <a:rPr kumimoji="0" lang="en-GB" sz="1800" b="0" i="0" u="none" strike="noStrike" kern="1200" cap="none" spc="0" normalizeH="0" baseline="0" noProof="0" dirty="0">
                <a:ln>
                  <a:noFill/>
                </a:ln>
                <a:solidFill>
                  <a:srgbClr val="9D0F00"/>
                </a:solidFill>
                <a:effectLst/>
                <a:uLnTx/>
                <a:uFillTx/>
                <a:latin typeface="Franklin Gothic Book"/>
                <a:ea typeface="+mn-ea"/>
                <a:cs typeface="+mn-cs"/>
              </a:rPr>
              <a:t> in the style of that artist.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9D0F00"/>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F00"/>
                </a:solidFill>
                <a:effectLst/>
                <a:uLnTx/>
                <a:uFillTx/>
                <a:latin typeface="Franklin Gothic Book"/>
                <a:ea typeface="+mn-ea"/>
                <a:cs typeface="+mn-cs"/>
              </a:rPr>
              <a:t>Have a go at warm up exercises to experiment with different mediums/shapes etc.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9D0F00"/>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9D0F00"/>
              </a:solidFill>
              <a:effectLst/>
              <a:uLnTx/>
              <a:uFillTx/>
              <a:latin typeface="Franklin Gothic Book"/>
              <a:ea typeface="+mn-ea"/>
              <a:cs typeface="+mn-cs"/>
            </a:endParaRPr>
          </a:p>
        </p:txBody>
      </p:sp>
      <p:sp>
        <p:nvSpPr>
          <p:cNvPr id="11" name="Text Placeholder 3">
            <a:extLst>
              <a:ext uri="{FF2B5EF4-FFF2-40B4-BE49-F238E27FC236}">
                <a16:creationId xmlns:a16="http://schemas.microsoft.com/office/drawing/2014/main" id="{1C507F06-C190-4897-A2E9-0AA8E6684053}"/>
              </a:ext>
            </a:extLst>
          </p:cNvPr>
          <p:cNvSpPr txBox="1">
            <a:spLocks/>
          </p:cNvSpPr>
          <p:nvPr/>
        </p:nvSpPr>
        <p:spPr>
          <a:xfrm>
            <a:off x="7315200" y="4843108"/>
            <a:ext cx="3848543" cy="1818057"/>
          </a:xfrm>
          <a:prstGeom prst="rect">
            <a:avLst/>
          </a:prstGeom>
          <a:solidFill>
            <a:schemeClr val="accent6"/>
          </a:solidFill>
        </p:spPr>
        <p:txBody>
          <a:bodyPr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Franklin Gothic Book"/>
                <a:ea typeface="+mn-ea"/>
                <a:cs typeface="+mn-cs"/>
              </a:rPr>
              <a:t>It is important to give children choice in their artistic journey if you want to create independent artist. For example always offer them more than one material to make marks with. </a:t>
            </a:r>
          </a:p>
        </p:txBody>
      </p:sp>
      <p:pic>
        <p:nvPicPr>
          <p:cNvPr id="7" name="Picture 6"/>
          <p:cNvPicPr>
            <a:picLocks noChangeAspect="1"/>
          </p:cNvPicPr>
          <p:nvPr/>
        </p:nvPicPr>
        <p:blipFill>
          <a:blip r:embed="rId2"/>
          <a:stretch>
            <a:fillRect/>
          </a:stretch>
        </p:blipFill>
        <p:spPr>
          <a:xfrm rot="579366">
            <a:off x="2669563" y="3027775"/>
            <a:ext cx="4516561" cy="3361446"/>
          </a:xfrm>
          <a:prstGeom prst="rect">
            <a:avLst/>
          </a:prstGeom>
        </p:spPr>
      </p:pic>
      <p:sp>
        <p:nvSpPr>
          <p:cNvPr id="13" name="Footer Placeholder 2">
            <a:extLst>
              <a:ext uri="{FF2B5EF4-FFF2-40B4-BE49-F238E27FC236}">
                <a16:creationId xmlns:a16="http://schemas.microsoft.com/office/drawing/2014/main" id="{576FC602-D83F-41B2-AE0B-E9BF4B9D7335}"/>
              </a:ext>
            </a:extLst>
          </p:cNvPr>
          <p:cNvSpPr>
            <a:spLocks noGrp="1"/>
          </p:cNvSpPr>
          <p:nvPr>
            <p:ph type="ftr" sz="quarter" idx="11"/>
          </p:nvPr>
        </p:nvSpPr>
        <p:spPr>
          <a:xfrm>
            <a:off x="103838" y="5982582"/>
            <a:ext cx="2639323"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7400"/>
                </a:solidFill>
                <a:effectLst/>
                <a:uLnTx/>
                <a:uFillTx/>
                <a:latin typeface="Franklin Gothic Book"/>
                <a:ea typeface="+mn-ea"/>
                <a:cs typeface="+mn-cs"/>
              </a:rPr>
              <a:t>* Sketchbooks from </a:t>
            </a:r>
            <a:r>
              <a:rPr kumimoji="0" lang="en-US" sz="1600" b="1" i="0" u="none" strike="noStrike" kern="1200" cap="none" spc="0" normalizeH="0" baseline="0" noProof="0" dirty="0" err="1">
                <a:ln>
                  <a:noFill/>
                </a:ln>
                <a:solidFill>
                  <a:srgbClr val="C07400"/>
                </a:solidFill>
                <a:effectLst/>
                <a:uLnTx/>
                <a:uFillTx/>
                <a:latin typeface="Franklin Gothic Book"/>
                <a:ea typeface="+mn-ea"/>
                <a:cs typeface="+mn-cs"/>
              </a:rPr>
              <a:t>Gomersal</a:t>
            </a:r>
            <a:r>
              <a:rPr kumimoji="0" lang="en-US" sz="1600" b="1" i="0" u="none" strike="noStrike" kern="1200" cap="none" spc="0" normalizeH="0" baseline="0" noProof="0" dirty="0">
                <a:ln>
                  <a:noFill/>
                </a:ln>
                <a:solidFill>
                  <a:srgbClr val="C07400"/>
                </a:solidFill>
                <a:effectLst/>
                <a:uLnTx/>
                <a:uFillTx/>
                <a:latin typeface="Franklin Gothic Book"/>
                <a:ea typeface="+mn-ea"/>
                <a:cs typeface="+mn-cs"/>
              </a:rPr>
              <a:t> Primary School</a:t>
            </a:r>
          </a:p>
        </p:txBody>
      </p:sp>
      <p:pic>
        <p:nvPicPr>
          <p:cNvPr id="15" name="Picture 14"/>
          <p:cNvPicPr>
            <a:picLocks noChangeAspect="1"/>
          </p:cNvPicPr>
          <p:nvPr/>
        </p:nvPicPr>
        <p:blipFill>
          <a:blip r:embed="rId3"/>
          <a:stretch>
            <a:fillRect/>
          </a:stretch>
        </p:blipFill>
        <p:spPr>
          <a:xfrm rot="20661610">
            <a:off x="6890944" y="391740"/>
            <a:ext cx="5047148" cy="3842167"/>
          </a:xfrm>
          <a:prstGeom prst="rect">
            <a:avLst/>
          </a:prstGeom>
        </p:spPr>
      </p:pic>
    </p:spTree>
    <p:extLst>
      <p:ext uri="{BB962C8B-B14F-4D97-AF65-F5344CB8AC3E}">
        <p14:creationId xmlns:p14="http://schemas.microsoft.com/office/powerpoint/2010/main" val="2439947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rot="20746940">
            <a:off x="3987278" y="2675297"/>
            <a:ext cx="2940300" cy="3715679"/>
          </a:xfrm>
          <a:prstGeom prst="rect">
            <a:avLst/>
          </a:prstGeom>
        </p:spPr>
      </p:pic>
      <p:sp>
        <p:nvSpPr>
          <p:cNvPr id="2" name="Title 1">
            <a:extLst>
              <a:ext uri="{FF2B5EF4-FFF2-40B4-BE49-F238E27FC236}">
                <a16:creationId xmlns:a16="http://schemas.microsoft.com/office/drawing/2014/main" id="{DD1A9F9A-7914-429C-8B48-A81473A57190}"/>
              </a:ext>
            </a:extLst>
          </p:cNvPr>
          <p:cNvSpPr>
            <a:spLocks noGrp="1"/>
          </p:cNvSpPr>
          <p:nvPr>
            <p:ph type="title"/>
          </p:nvPr>
        </p:nvSpPr>
        <p:spPr>
          <a:xfrm rot="-360000">
            <a:off x="122773" y="1069741"/>
            <a:ext cx="4897446" cy="782738"/>
          </a:xfrm>
          <a:solidFill>
            <a:schemeClr val="accent3"/>
          </a:solidFill>
        </p:spPr>
        <p:txBody>
          <a:bodyPr>
            <a:normAutofit fontScale="90000"/>
          </a:bodyPr>
          <a:lstStyle/>
          <a:p>
            <a:r>
              <a:rPr lang="en-US" dirty="0"/>
              <a:t> Explore ideas by …</a:t>
            </a:r>
          </a:p>
        </p:txBody>
      </p:sp>
      <p:sp>
        <p:nvSpPr>
          <p:cNvPr id="9" name="Slide Number Placeholder 8">
            <a:extLst>
              <a:ext uri="{FF2B5EF4-FFF2-40B4-BE49-F238E27FC236}">
                <a16:creationId xmlns:a16="http://schemas.microsoft.com/office/drawing/2014/main" id="{F759139A-0794-42B5-84C4-5E9E21B10D1E}"/>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omic Sans MS"/>
              <a:ea typeface="+mn-ea"/>
              <a:cs typeface="+mn-cs"/>
            </a:endParaRPr>
          </a:p>
        </p:txBody>
      </p:sp>
      <p:sp>
        <p:nvSpPr>
          <p:cNvPr id="10" name="TextBox 9"/>
          <p:cNvSpPr txBox="1"/>
          <p:nvPr/>
        </p:nvSpPr>
        <p:spPr>
          <a:xfrm>
            <a:off x="95278" y="2235706"/>
            <a:ext cx="2315805"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F00"/>
                </a:solidFill>
                <a:effectLst/>
                <a:uLnTx/>
                <a:uFillTx/>
                <a:latin typeface="Franklin Gothic Book"/>
                <a:ea typeface="+mn-ea"/>
                <a:cs typeface="+mn-cs"/>
              </a:rPr>
              <a:t>Put all their ideas together into a final piece.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9D0F00"/>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9D0F00"/>
              </a:solidFill>
              <a:effectLst/>
              <a:uLnTx/>
              <a:uFillTx/>
              <a:latin typeface="Franklin Gothic Book"/>
              <a:ea typeface="+mn-ea"/>
              <a:cs typeface="+mn-cs"/>
            </a:endParaRPr>
          </a:p>
        </p:txBody>
      </p:sp>
      <p:pic>
        <p:nvPicPr>
          <p:cNvPr id="3" name="Picture 2"/>
          <p:cNvPicPr>
            <a:picLocks noChangeAspect="1"/>
          </p:cNvPicPr>
          <p:nvPr/>
        </p:nvPicPr>
        <p:blipFill>
          <a:blip r:embed="rId3"/>
          <a:stretch>
            <a:fillRect/>
          </a:stretch>
        </p:blipFill>
        <p:spPr>
          <a:xfrm rot="591395">
            <a:off x="8808113" y="213071"/>
            <a:ext cx="2678151" cy="2188873"/>
          </a:xfrm>
          <a:prstGeom prst="rect">
            <a:avLst/>
          </a:prstGeom>
        </p:spPr>
      </p:pic>
      <p:pic>
        <p:nvPicPr>
          <p:cNvPr id="13" name="Picture 12"/>
          <p:cNvPicPr>
            <a:picLocks noChangeAspect="1"/>
          </p:cNvPicPr>
          <p:nvPr/>
        </p:nvPicPr>
        <p:blipFill>
          <a:blip r:embed="rId4"/>
          <a:stretch>
            <a:fillRect/>
          </a:stretch>
        </p:blipFill>
        <p:spPr>
          <a:xfrm rot="1129717">
            <a:off x="6162963" y="1325649"/>
            <a:ext cx="2825126" cy="3058126"/>
          </a:xfrm>
          <a:prstGeom prst="rect">
            <a:avLst/>
          </a:prstGeom>
        </p:spPr>
      </p:pic>
      <p:pic>
        <p:nvPicPr>
          <p:cNvPr id="14" name="Picture 13"/>
          <p:cNvPicPr>
            <a:picLocks noChangeAspect="1"/>
          </p:cNvPicPr>
          <p:nvPr/>
        </p:nvPicPr>
        <p:blipFill>
          <a:blip r:embed="rId5"/>
          <a:stretch>
            <a:fillRect/>
          </a:stretch>
        </p:blipFill>
        <p:spPr>
          <a:xfrm rot="704881">
            <a:off x="433172" y="3674106"/>
            <a:ext cx="3480331" cy="2578023"/>
          </a:xfrm>
          <a:prstGeom prst="rect">
            <a:avLst/>
          </a:prstGeom>
        </p:spPr>
      </p:pic>
      <p:pic>
        <p:nvPicPr>
          <p:cNvPr id="15" name="Picture 14"/>
          <p:cNvPicPr>
            <a:picLocks noChangeAspect="1"/>
          </p:cNvPicPr>
          <p:nvPr/>
        </p:nvPicPr>
        <p:blipFill>
          <a:blip r:embed="rId6"/>
          <a:stretch>
            <a:fillRect/>
          </a:stretch>
        </p:blipFill>
        <p:spPr>
          <a:xfrm>
            <a:off x="8640530" y="2391985"/>
            <a:ext cx="3521827" cy="2546222"/>
          </a:xfrm>
          <a:prstGeom prst="rect">
            <a:avLst/>
          </a:prstGeom>
        </p:spPr>
      </p:pic>
      <p:sp>
        <p:nvSpPr>
          <p:cNvPr id="6" name="Text Placeholder 3">
            <a:extLst>
              <a:ext uri="{FF2B5EF4-FFF2-40B4-BE49-F238E27FC236}">
                <a16:creationId xmlns:a16="http://schemas.microsoft.com/office/drawing/2014/main" id="{1C507F06-C190-4897-A2E9-0AA8E6684053}"/>
              </a:ext>
            </a:extLst>
          </p:cNvPr>
          <p:cNvSpPr txBox="1">
            <a:spLocks/>
          </p:cNvSpPr>
          <p:nvPr/>
        </p:nvSpPr>
        <p:spPr>
          <a:xfrm>
            <a:off x="3493663" y="1887538"/>
            <a:ext cx="2855737" cy="967174"/>
          </a:xfrm>
          <a:prstGeom prst="rect">
            <a:avLst/>
          </a:prstGeom>
          <a:solidFill>
            <a:schemeClr val="accent6"/>
          </a:solidFill>
        </p:spPr>
        <p:txBody>
          <a:bodyPr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Franklin Gothic Book"/>
                <a:ea typeface="+mn-ea"/>
                <a:cs typeface="+mn-cs"/>
              </a:rPr>
              <a:t>3. </a:t>
            </a:r>
            <a:r>
              <a:rPr kumimoji="0" lang="en-US" sz="2000" b="0" i="0" u="sng" strike="noStrike" kern="1200" cap="none" spc="0" normalizeH="0" baseline="0" noProof="0" dirty="0">
                <a:ln>
                  <a:noFill/>
                </a:ln>
                <a:solidFill>
                  <a:prstClr val="white"/>
                </a:solidFill>
                <a:effectLst/>
                <a:uLnTx/>
                <a:uFillTx/>
                <a:latin typeface="Franklin Gothic Book"/>
                <a:ea typeface="+mn-ea"/>
                <a:cs typeface="+mn-cs"/>
              </a:rPr>
              <a:t>M</a:t>
            </a:r>
            <a:r>
              <a:rPr kumimoji="0" lang="en-US" sz="2000" b="0" i="0" u="none" strike="noStrike" kern="1200" cap="none" spc="0" normalizeH="0" baseline="0" noProof="0" dirty="0">
                <a:ln>
                  <a:noFill/>
                </a:ln>
                <a:solidFill>
                  <a:prstClr val="white"/>
                </a:solidFill>
                <a:effectLst/>
                <a:uLnTx/>
                <a:uFillTx/>
                <a:latin typeface="Franklin Gothic Book"/>
                <a:ea typeface="+mn-ea"/>
                <a:cs typeface="+mn-cs"/>
              </a:rPr>
              <a:t>aking art.</a:t>
            </a:r>
          </a:p>
        </p:txBody>
      </p:sp>
      <p:pic>
        <p:nvPicPr>
          <p:cNvPr id="8" name="Picture 7"/>
          <p:cNvPicPr>
            <a:picLocks noChangeAspect="1"/>
          </p:cNvPicPr>
          <p:nvPr/>
        </p:nvPicPr>
        <p:blipFill>
          <a:blip r:embed="rId7"/>
          <a:stretch>
            <a:fillRect/>
          </a:stretch>
        </p:blipFill>
        <p:spPr>
          <a:xfrm rot="826239">
            <a:off x="7583507" y="4046481"/>
            <a:ext cx="3644967" cy="2495815"/>
          </a:xfrm>
          <a:prstGeom prst="rect">
            <a:avLst/>
          </a:prstGeom>
        </p:spPr>
      </p:pic>
    </p:spTree>
    <p:extLst>
      <p:ext uri="{BB962C8B-B14F-4D97-AF65-F5344CB8AC3E}">
        <p14:creationId xmlns:p14="http://schemas.microsoft.com/office/powerpoint/2010/main" val="2852343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A9F9A-7914-429C-8B48-A81473A57190}"/>
              </a:ext>
            </a:extLst>
          </p:cNvPr>
          <p:cNvSpPr>
            <a:spLocks noGrp="1"/>
          </p:cNvSpPr>
          <p:nvPr>
            <p:ph type="title"/>
          </p:nvPr>
        </p:nvSpPr>
        <p:spPr>
          <a:xfrm rot="-360000">
            <a:off x="119113" y="999915"/>
            <a:ext cx="4892362" cy="853022"/>
          </a:xfrm>
          <a:solidFill>
            <a:schemeClr val="accent3"/>
          </a:solidFill>
        </p:spPr>
        <p:txBody>
          <a:bodyPr>
            <a:normAutofit fontScale="90000"/>
          </a:bodyPr>
          <a:lstStyle/>
          <a:p>
            <a:r>
              <a:rPr lang="en-US" dirty="0"/>
              <a:t> Explore ideas by …</a:t>
            </a:r>
          </a:p>
        </p:txBody>
      </p:sp>
      <p:sp>
        <p:nvSpPr>
          <p:cNvPr id="9" name="Slide Number Placeholder 8">
            <a:extLst>
              <a:ext uri="{FF2B5EF4-FFF2-40B4-BE49-F238E27FC236}">
                <a16:creationId xmlns:a16="http://schemas.microsoft.com/office/drawing/2014/main" id="{F759139A-0794-42B5-84C4-5E9E21B10D1E}"/>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omic Sans MS"/>
              <a:ea typeface="+mn-ea"/>
              <a:cs typeface="+mn-cs"/>
            </a:endParaRPr>
          </a:p>
        </p:txBody>
      </p:sp>
      <p:sp>
        <p:nvSpPr>
          <p:cNvPr id="10" name="TextBox 9"/>
          <p:cNvSpPr txBox="1"/>
          <p:nvPr/>
        </p:nvSpPr>
        <p:spPr>
          <a:xfrm>
            <a:off x="103838" y="2290665"/>
            <a:ext cx="2315805"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F00"/>
                </a:solidFill>
                <a:effectLst/>
                <a:uLnTx/>
                <a:uFillTx/>
                <a:latin typeface="Franklin Gothic Book"/>
                <a:ea typeface="+mn-ea"/>
                <a:cs typeface="+mn-cs"/>
              </a:rPr>
              <a:t>Ask children to evaluate their work.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F00"/>
                </a:solidFill>
                <a:effectLst/>
                <a:uLnTx/>
                <a:uFillTx/>
                <a:latin typeface="Franklin Gothic Book"/>
                <a:ea typeface="+mn-ea"/>
                <a:cs typeface="+mn-cs"/>
              </a:rPr>
              <a:t>Evaluate twice, once on the 3</a:t>
            </a:r>
            <a:r>
              <a:rPr kumimoji="0" lang="en-GB" sz="1800" b="0" i="0" u="none" strike="noStrike" kern="1200" cap="none" spc="0" normalizeH="0" baseline="30000" noProof="0" dirty="0">
                <a:ln>
                  <a:noFill/>
                </a:ln>
                <a:solidFill>
                  <a:srgbClr val="9D0F00"/>
                </a:solidFill>
                <a:effectLst/>
                <a:uLnTx/>
                <a:uFillTx/>
                <a:latin typeface="Franklin Gothic Book"/>
                <a:ea typeface="+mn-ea"/>
                <a:cs typeface="+mn-cs"/>
              </a:rPr>
              <a:t>rd</a:t>
            </a:r>
            <a:r>
              <a:rPr kumimoji="0" lang="en-GB" sz="1800" b="0" i="0" u="none" strike="noStrike" kern="1200" cap="none" spc="0" normalizeH="0" baseline="0" noProof="0" dirty="0">
                <a:ln>
                  <a:noFill/>
                </a:ln>
                <a:solidFill>
                  <a:srgbClr val="9D0F00"/>
                </a:solidFill>
                <a:effectLst/>
                <a:uLnTx/>
                <a:uFillTx/>
                <a:latin typeface="Franklin Gothic Book"/>
                <a:ea typeface="+mn-ea"/>
                <a:cs typeface="+mn-cs"/>
              </a:rPr>
              <a:t> week using art evaluation bubbles and then evaluate at the end of the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9D0F00"/>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9D0F00"/>
              </a:solidFill>
              <a:effectLst/>
              <a:uLnTx/>
              <a:uFillTx/>
              <a:latin typeface="Franklin Gothic Book"/>
              <a:ea typeface="+mn-ea"/>
              <a:cs typeface="+mn-cs"/>
            </a:endParaRPr>
          </a:p>
        </p:txBody>
      </p:sp>
      <p:sp>
        <p:nvSpPr>
          <p:cNvPr id="13" name="Footer Placeholder 2">
            <a:extLst>
              <a:ext uri="{FF2B5EF4-FFF2-40B4-BE49-F238E27FC236}">
                <a16:creationId xmlns:a16="http://schemas.microsoft.com/office/drawing/2014/main" id="{576FC602-D83F-41B2-AE0B-E9BF4B9D7335}"/>
              </a:ext>
            </a:extLst>
          </p:cNvPr>
          <p:cNvSpPr>
            <a:spLocks noGrp="1"/>
          </p:cNvSpPr>
          <p:nvPr>
            <p:ph type="ftr" sz="quarter" idx="11"/>
          </p:nvPr>
        </p:nvSpPr>
        <p:spPr>
          <a:xfrm>
            <a:off x="103838" y="5982582"/>
            <a:ext cx="2639323"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07400"/>
                </a:solidFill>
                <a:effectLst/>
                <a:uLnTx/>
                <a:uFillTx/>
                <a:latin typeface="Franklin Gothic Book"/>
                <a:ea typeface="+mn-ea"/>
                <a:cs typeface="+mn-cs"/>
              </a:rPr>
              <a:t>* Sketchbook from </a:t>
            </a:r>
            <a:r>
              <a:rPr kumimoji="0" lang="en-US" sz="1600" b="1" i="0" u="none" strike="noStrike" kern="1200" cap="none" spc="0" normalizeH="0" baseline="0" noProof="0" dirty="0" err="1">
                <a:ln>
                  <a:noFill/>
                </a:ln>
                <a:solidFill>
                  <a:srgbClr val="C07400"/>
                </a:solidFill>
                <a:effectLst/>
                <a:uLnTx/>
                <a:uFillTx/>
                <a:latin typeface="Franklin Gothic Book"/>
                <a:ea typeface="+mn-ea"/>
                <a:cs typeface="+mn-cs"/>
              </a:rPr>
              <a:t>Gomersal</a:t>
            </a:r>
            <a:r>
              <a:rPr kumimoji="0" lang="en-US" sz="1600" b="1" i="0" u="none" strike="noStrike" kern="1200" cap="none" spc="0" normalizeH="0" baseline="0" noProof="0" dirty="0">
                <a:ln>
                  <a:noFill/>
                </a:ln>
                <a:solidFill>
                  <a:srgbClr val="C07400"/>
                </a:solidFill>
                <a:effectLst/>
                <a:uLnTx/>
                <a:uFillTx/>
                <a:latin typeface="Franklin Gothic Book"/>
                <a:ea typeface="+mn-ea"/>
                <a:cs typeface="+mn-cs"/>
              </a:rPr>
              <a:t> Primary School</a:t>
            </a:r>
          </a:p>
        </p:txBody>
      </p:sp>
      <p:pic>
        <p:nvPicPr>
          <p:cNvPr id="14" name="Picture 13"/>
          <p:cNvPicPr>
            <a:picLocks noChangeAspect="1"/>
          </p:cNvPicPr>
          <p:nvPr/>
        </p:nvPicPr>
        <p:blipFill>
          <a:blip r:embed="rId2"/>
          <a:stretch>
            <a:fillRect/>
          </a:stretch>
        </p:blipFill>
        <p:spPr>
          <a:xfrm rot="426684">
            <a:off x="2541559" y="2687434"/>
            <a:ext cx="4678303" cy="3551691"/>
          </a:xfrm>
          <a:prstGeom prst="rect">
            <a:avLst/>
          </a:prstGeom>
        </p:spPr>
      </p:pic>
      <p:sp>
        <p:nvSpPr>
          <p:cNvPr id="6" name="Text Placeholder 3">
            <a:extLst>
              <a:ext uri="{FF2B5EF4-FFF2-40B4-BE49-F238E27FC236}">
                <a16:creationId xmlns:a16="http://schemas.microsoft.com/office/drawing/2014/main" id="{1C507F06-C190-4897-A2E9-0AA8E6684053}"/>
              </a:ext>
            </a:extLst>
          </p:cNvPr>
          <p:cNvSpPr txBox="1">
            <a:spLocks/>
          </p:cNvSpPr>
          <p:nvPr/>
        </p:nvSpPr>
        <p:spPr>
          <a:xfrm>
            <a:off x="3493663" y="1887538"/>
            <a:ext cx="3055579" cy="647247"/>
          </a:xfrm>
          <a:prstGeom prst="rect">
            <a:avLst/>
          </a:prstGeom>
          <a:solidFill>
            <a:schemeClr val="accent6"/>
          </a:solidFill>
        </p:spPr>
        <p:txBody>
          <a:bodyPr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Franklin Gothic Book"/>
                <a:ea typeface="+mn-ea"/>
                <a:cs typeface="+mn-cs"/>
              </a:rPr>
              <a:t>4. </a:t>
            </a:r>
            <a:r>
              <a:rPr kumimoji="0" lang="en-US" sz="2000" b="0" i="0" u="sng" strike="noStrike" kern="1200" cap="none" spc="0" normalizeH="0" baseline="0" noProof="0" dirty="0">
                <a:ln>
                  <a:noFill/>
                </a:ln>
                <a:solidFill>
                  <a:prstClr val="white"/>
                </a:solidFill>
                <a:effectLst/>
                <a:uLnTx/>
                <a:uFillTx/>
                <a:latin typeface="Franklin Gothic Book"/>
                <a:ea typeface="+mn-ea"/>
                <a:cs typeface="+mn-cs"/>
              </a:rPr>
              <a:t>E</a:t>
            </a:r>
            <a:r>
              <a:rPr kumimoji="0" lang="en-US" sz="2000" b="0" i="0" u="none" strike="noStrike" kern="1200" cap="none" spc="0" normalizeH="0" baseline="0" noProof="0" dirty="0">
                <a:ln>
                  <a:noFill/>
                </a:ln>
                <a:solidFill>
                  <a:prstClr val="white"/>
                </a:solidFill>
                <a:effectLst/>
                <a:uLnTx/>
                <a:uFillTx/>
                <a:latin typeface="Franklin Gothic Book"/>
                <a:ea typeface="+mn-ea"/>
                <a:cs typeface="+mn-cs"/>
              </a:rPr>
              <a:t>valuating art</a:t>
            </a:r>
          </a:p>
        </p:txBody>
      </p:sp>
      <p:pic>
        <p:nvPicPr>
          <p:cNvPr id="4" name="Picture 3"/>
          <p:cNvPicPr>
            <a:picLocks noChangeAspect="1"/>
          </p:cNvPicPr>
          <p:nvPr/>
        </p:nvPicPr>
        <p:blipFill>
          <a:blip r:embed="rId3"/>
          <a:stretch>
            <a:fillRect/>
          </a:stretch>
        </p:blipFill>
        <p:spPr>
          <a:xfrm>
            <a:off x="8271559" y="92172"/>
            <a:ext cx="3305175" cy="4638675"/>
          </a:xfrm>
          <a:prstGeom prst="rect">
            <a:avLst/>
          </a:prstGeom>
        </p:spPr>
      </p:pic>
      <p:sp>
        <p:nvSpPr>
          <p:cNvPr id="11" name="Text Placeholder 3">
            <a:extLst>
              <a:ext uri="{FF2B5EF4-FFF2-40B4-BE49-F238E27FC236}">
                <a16:creationId xmlns:a16="http://schemas.microsoft.com/office/drawing/2014/main" id="{1C507F06-C190-4897-A2E9-0AA8E6684053}"/>
              </a:ext>
            </a:extLst>
          </p:cNvPr>
          <p:cNvSpPr txBox="1">
            <a:spLocks/>
          </p:cNvSpPr>
          <p:nvPr/>
        </p:nvSpPr>
        <p:spPr>
          <a:xfrm>
            <a:off x="6161670" y="4261703"/>
            <a:ext cx="5086328" cy="2459276"/>
          </a:xfrm>
          <a:prstGeom prst="rect">
            <a:avLst/>
          </a:prstGeom>
          <a:solidFill>
            <a:schemeClr val="accent6"/>
          </a:solidFill>
        </p:spPr>
        <p:txBody>
          <a:bodyPr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Franklin Gothic Book"/>
                <a:ea typeface="+mn-ea"/>
                <a:cs typeface="+mn-cs"/>
              </a:rPr>
              <a:t>Review their own practice.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Franklin Gothic Book"/>
                <a:ea typeface="+mn-ea"/>
                <a:cs typeface="+mn-cs"/>
              </a:rPr>
              <a:t>Older children can share critical dialogue with others and evaluate each others work.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Franklin Gothic Book"/>
                <a:ea typeface="+mn-ea"/>
                <a:cs typeface="+mn-cs"/>
              </a:rPr>
              <a:t>Work should not be rubbed out or thrown away. Children can just make annotations and visual corrections.</a:t>
            </a:r>
          </a:p>
        </p:txBody>
      </p:sp>
    </p:spTree>
    <p:extLst>
      <p:ext uri="{BB962C8B-B14F-4D97-AF65-F5344CB8AC3E}">
        <p14:creationId xmlns:p14="http://schemas.microsoft.com/office/powerpoint/2010/main" val="2332184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70727" y="1790975"/>
            <a:ext cx="10607040"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Sketchbook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Advice and Guidance</a:t>
            </a:r>
          </a:p>
        </p:txBody>
      </p:sp>
      <p:pic>
        <p:nvPicPr>
          <p:cNvPr id="6" name="Picture 5"/>
          <p:cNvPicPr>
            <a:picLocks noChangeAspect="1"/>
          </p:cNvPicPr>
          <p:nvPr/>
        </p:nvPicPr>
        <p:blipFill>
          <a:blip r:embed="rId2"/>
          <a:stretch>
            <a:fillRect/>
          </a:stretch>
        </p:blipFill>
        <p:spPr>
          <a:xfrm>
            <a:off x="9562011" y="176758"/>
            <a:ext cx="2004468" cy="2039328"/>
          </a:xfrm>
          <a:prstGeom prst="rect">
            <a:avLst/>
          </a:prstGeom>
        </p:spPr>
      </p:pic>
    </p:spTree>
    <p:extLst>
      <p:ext uri="{BB962C8B-B14F-4D97-AF65-F5344CB8AC3E}">
        <p14:creationId xmlns:p14="http://schemas.microsoft.com/office/powerpoint/2010/main" val="1455290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0446" y="235131"/>
            <a:ext cx="11077302" cy="6771084"/>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ALL ART work should be completed in sketchbooks and if it isn’t, then it needs to be stuck in or photographed and stuck in.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Teachers – you need to have a sketch book too, there are loads in the art cupboard…please help yourself – good for modelling to the children, your visualizer is your friend!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Demonstrate that you are enjoying art, talk out loud about what you are doing in your sketch book, say “I can do this, what can you do?”  Take away the “white fright” of the page for the children.</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3931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6572" y="770709"/>
            <a:ext cx="11469188" cy="5231047"/>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Times New Roman" panose="02020603050405020304" pitchFamily="18" charset="0"/>
              </a:rPr>
              <a:t>Sketchbooks should give children the opportunity to explore, create and reflect on their work.</a:t>
            </a:r>
          </a:p>
          <a:p>
            <a:pPr marL="457200" marR="0" lvl="0" indent="-45720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endPar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457200" marR="0" lvl="0" indent="-45720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Sketchbooks shouldn’t be perfect – they should be full of ideas, good bits, bad bits etc.</a:t>
            </a:r>
          </a:p>
          <a:p>
            <a:pPr marL="457200" marR="0" lvl="0" indent="-45720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endPar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Times New Roman" panose="02020603050405020304" pitchFamily="18" charset="0"/>
              </a:rPr>
              <a:t>Don’t expect too much in one lesson, work for shorter bursts and build in time for talk/discussion and reflection.</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7003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0264" y="339977"/>
            <a:ext cx="11338560" cy="2554545"/>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srgbClr val="FF0000"/>
                </a:solidFill>
                <a:effectLst/>
                <a:uLnTx/>
                <a:uFillTx/>
                <a:latin typeface="Comic Sans MS" panose="030F0702030302020204" pitchFamily="66" charset="0"/>
                <a:ea typeface="Calibri" panose="020F0502020204030204" pitchFamily="34" charset="0"/>
                <a:cs typeface="Times New Roman" panose="02020603050405020304" pitchFamily="18" charset="0"/>
              </a:rPr>
              <a:t>IN EVERY LESSON there should be a plenary where the children </a:t>
            </a:r>
            <a:r>
              <a:rPr kumimoji="0" lang="en-GB" sz="3200" b="0" i="0" u="sng" strike="noStrike" kern="1200" cap="none" spc="0" normalizeH="0" baseline="0" noProof="0" dirty="0">
                <a:ln>
                  <a:noFill/>
                </a:ln>
                <a:solidFill>
                  <a:srgbClr val="FF0000"/>
                </a:solidFill>
                <a:effectLst/>
                <a:uLnTx/>
                <a:uFillTx/>
                <a:latin typeface="Comic Sans MS" panose="030F0702030302020204" pitchFamily="66" charset="0"/>
                <a:ea typeface="Calibri" panose="020F0502020204030204" pitchFamily="34" charset="0"/>
                <a:cs typeface="Times New Roman" panose="02020603050405020304" pitchFamily="18" charset="0"/>
              </a:rPr>
              <a:t>write a short reflection</a:t>
            </a:r>
            <a:r>
              <a:rPr kumimoji="0" lang="en-GB" sz="3200" b="0" i="0" u="none" strike="noStrike" kern="1200" cap="none" spc="0" normalizeH="0" baseline="0" noProof="0" dirty="0">
                <a:ln>
                  <a:noFill/>
                </a:ln>
                <a:solidFill>
                  <a:srgbClr val="FF0000"/>
                </a:solidFill>
                <a:effectLst/>
                <a:uLnTx/>
                <a:uFillTx/>
                <a:latin typeface="Comic Sans MS" panose="030F0702030302020204" pitchFamily="66" charset="0"/>
                <a:ea typeface="Calibri" panose="020F0502020204030204" pitchFamily="34" charset="0"/>
                <a:cs typeface="Times New Roman" panose="02020603050405020304" pitchFamily="18" charset="0"/>
              </a:rPr>
              <a:t> in their sketchbook about what they learnt or a reflection of what they have done.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srgbClr val="FF0000"/>
              </a:solidFill>
              <a:effectLst/>
              <a:uLnTx/>
              <a:uFillTx/>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4479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0446" y="235131"/>
            <a:ext cx="11430000" cy="649408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On the next few slides, there are examples of sketchbooks from a Primary school called </a:t>
            </a:r>
            <a:r>
              <a:rPr kumimoji="0" lang="en-GB" sz="3200" b="0" i="0" u="none" strike="noStrike" kern="1200" cap="none" spc="0" normalizeH="0" baseline="0" noProof="0" dirty="0" err="1">
                <a:ln>
                  <a:noFill/>
                </a:ln>
                <a:solidFill>
                  <a:prstClr val="black"/>
                </a:solidFill>
                <a:effectLst/>
                <a:uLnTx/>
                <a:uFillTx/>
                <a:latin typeface="Comic Sans MS" panose="030F0702030302020204" pitchFamily="66" charset="0"/>
                <a:ea typeface="+mn-ea"/>
                <a:cs typeface="+mn-cs"/>
              </a:rPr>
              <a:t>Gomersal</a:t>
            </a:r>
            <a:r>
              <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They have an experienced art teacher, a dedicated art studio and each student receives half a day of art each week!</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Think of them as the </a:t>
            </a:r>
            <a:r>
              <a:rPr kumimoji="0" lang="en-GB"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GOLD STANDARD </a:t>
            </a:r>
            <a:r>
              <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of sketchbooks!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Ofsted have worked with </a:t>
            </a:r>
            <a:r>
              <a:rPr kumimoji="0" lang="en-GB" sz="3200" b="0" i="0" u="none" strike="noStrike" kern="1200" cap="none" spc="0" normalizeH="0" baseline="0" noProof="0" dirty="0" err="1">
                <a:ln>
                  <a:noFill/>
                </a:ln>
                <a:solidFill>
                  <a:prstClr val="black"/>
                </a:solidFill>
                <a:effectLst/>
                <a:uLnTx/>
                <a:uFillTx/>
                <a:latin typeface="Comic Sans MS" panose="030F0702030302020204" pitchFamily="66" charset="0"/>
                <a:ea typeface="+mn-ea"/>
                <a:cs typeface="+mn-cs"/>
              </a:rPr>
              <a:t>Gomersal</a:t>
            </a:r>
            <a:r>
              <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and have used them as a kind of “benchmark” of what is expected in sketch books.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srgbClr val="FF0000"/>
                </a:solidFill>
                <a:effectLst/>
                <a:uLnTx/>
                <a:uFillTx/>
                <a:latin typeface="Comic Sans MS" panose="030F0702030302020204" pitchFamily="66" charset="0"/>
                <a:ea typeface="+mn-ea"/>
                <a:cs typeface="+mn-cs"/>
              </a:rPr>
              <a:t>PLEASE DO NOT WORRY!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I know that our sketch books do not look like this at the moment but please just have these in mind when you next work with your children and their sketchbooks.</a:t>
            </a:r>
          </a:p>
        </p:txBody>
      </p:sp>
    </p:spTree>
    <p:extLst>
      <p:ext uri="{BB962C8B-B14F-4D97-AF65-F5344CB8AC3E}">
        <p14:creationId xmlns:p14="http://schemas.microsoft.com/office/powerpoint/2010/main" val="3249572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0842" y="57266"/>
            <a:ext cx="11792963" cy="6800734"/>
          </a:xfrm>
          <a:prstGeom prst="rect">
            <a:avLst/>
          </a:prstGeom>
        </p:spPr>
      </p:pic>
    </p:spTree>
    <p:extLst>
      <p:ext uri="{BB962C8B-B14F-4D97-AF65-F5344CB8AC3E}">
        <p14:creationId xmlns:p14="http://schemas.microsoft.com/office/powerpoint/2010/main" val="707463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1193" y="300447"/>
            <a:ext cx="11421982" cy="6361610"/>
          </a:xfrm>
          <a:prstGeom prst="rect">
            <a:avLst/>
          </a:prstGeom>
        </p:spPr>
      </p:pic>
    </p:spTree>
    <p:extLst>
      <p:ext uri="{BB962C8B-B14F-4D97-AF65-F5344CB8AC3E}">
        <p14:creationId xmlns:p14="http://schemas.microsoft.com/office/powerpoint/2010/main" val="25969638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4691" y="153737"/>
            <a:ext cx="11819263" cy="6508320"/>
          </a:xfrm>
          <a:prstGeom prst="rect">
            <a:avLst/>
          </a:prstGeom>
        </p:spPr>
      </p:pic>
    </p:spTree>
    <p:extLst>
      <p:ext uri="{BB962C8B-B14F-4D97-AF65-F5344CB8AC3E}">
        <p14:creationId xmlns:p14="http://schemas.microsoft.com/office/powerpoint/2010/main" val="2502408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70263" y="248195"/>
            <a:ext cx="11389894" cy="6505936"/>
          </a:xfrm>
          <a:prstGeom prst="rect">
            <a:avLst/>
          </a:prstGeom>
        </p:spPr>
      </p:pic>
    </p:spTree>
    <p:extLst>
      <p:ext uri="{BB962C8B-B14F-4D97-AF65-F5344CB8AC3E}">
        <p14:creationId xmlns:p14="http://schemas.microsoft.com/office/powerpoint/2010/main" val="614973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4825" y="176928"/>
            <a:ext cx="11790124" cy="6681071"/>
          </a:xfrm>
          <a:prstGeom prst="rect">
            <a:avLst/>
          </a:prstGeom>
        </p:spPr>
      </p:pic>
    </p:spTree>
    <p:extLst>
      <p:ext uri="{BB962C8B-B14F-4D97-AF65-F5344CB8AC3E}">
        <p14:creationId xmlns:p14="http://schemas.microsoft.com/office/powerpoint/2010/main" val="11897246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732" y="91440"/>
            <a:ext cx="12008261" cy="6766560"/>
          </a:xfrm>
          <a:prstGeom prst="rect">
            <a:avLst/>
          </a:prstGeom>
        </p:spPr>
      </p:pic>
    </p:spTree>
    <p:extLst>
      <p:ext uri="{BB962C8B-B14F-4D97-AF65-F5344CB8AC3E}">
        <p14:creationId xmlns:p14="http://schemas.microsoft.com/office/powerpoint/2010/main" val="1738162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2295" y="182879"/>
            <a:ext cx="11727878" cy="6544491"/>
          </a:xfrm>
          <a:prstGeom prst="rect">
            <a:avLst/>
          </a:prstGeom>
        </p:spPr>
      </p:pic>
    </p:spTree>
    <p:extLst>
      <p:ext uri="{BB962C8B-B14F-4D97-AF65-F5344CB8AC3E}">
        <p14:creationId xmlns:p14="http://schemas.microsoft.com/office/powerpoint/2010/main" val="29326304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3691" y="130629"/>
            <a:ext cx="11816917" cy="6646065"/>
          </a:xfrm>
          <a:prstGeom prst="rect">
            <a:avLst/>
          </a:prstGeom>
        </p:spPr>
      </p:pic>
    </p:spTree>
    <p:extLst>
      <p:ext uri="{BB962C8B-B14F-4D97-AF65-F5344CB8AC3E}">
        <p14:creationId xmlns:p14="http://schemas.microsoft.com/office/powerpoint/2010/main" val="32495169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458" y="182880"/>
            <a:ext cx="11808234" cy="6531429"/>
          </a:xfrm>
          <a:prstGeom prst="rect">
            <a:avLst/>
          </a:prstGeom>
        </p:spPr>
      </p:pic>
    </p:spTree>
    <p:extLst>
      <p:ext uri="{BB962C8B-B14F-4D97-AF65-F5344CB8AC3E}">
        <p14:creationId xmlns:p14="http://schemas.microsoft.com/office/powerpoint/2010/main" val="5235952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3188" y="391886"/>
            <a:ext cx="11765278" cy="6126479"/>
          </a:xfrm>
          <a:prstGeom prst="rect">
            <a:avLst/>
          </a:prstGeom>
        </p:spPr>
      </p:pic>
    </p:spTree>
    <p:extLst>
      <p:ext uri="{BB962C8B-B14F-4D97-AF65-F5344CB8AC3E}">
        <p14:creationId xmlns:p14="http://schemas.microsoft.com/office/powerpoint/2010/main" val="12618963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5694" y="285100"/>
            <a:ext cx="11784952" cy="6290511"/>
          </a:xfrm>
          <a:prstGeom prst="rect">
            <a:avLst/>
          </a:prstGeom>
        </p:spPr>
      </p:pic>
    </p:spTree>
    <p:extLst>
      <p:ext uri="{BB962C8B-B14F-4D97-AF65-F5344CB8AC3E}">
        <p14:creationId xmlns:p14="http://schemas.microsoft.com/office/powerpoint/2010/main" val="27525664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4320" y="190833"/>
            <a:ext cx="11521440" cy="6545600"/>
          </a:xfrm>
          <a:prstGeom prst="rect">
            <a:avLst/>
          </a:prstGeom>
        </p:spPr>
      </p:pic>
    </p:spTree>
    <p:extLst>
      <p:ext uri="{BB962C8B-B14F-4D97-AF65-F5344CB8AC3E}">
        <p14:creationId xmlns:p14="http://schemas.microsoft.com/office/powerpoint/2010/main" val="19913460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8032" y="0"/>
            <a:ext cx="12132781" cy="6662057"/>
          </a:xfrm>
          <a:prstGeom prst="rect">
            <a:avLst/>
          </a:prstGeom>
        </p:spPr>
      </p:pic>
    </p:spTree>
    <p:extLst>
      <p:ext uri="{BB962C8B-B14F-4D97-AF65-F5344CB8AC3E}">
        <p14:creationId xmlns:p14="http://schemas.microsoft.com/office/powerpoint/2010/main" val="5215065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5419" y="214393"/>
            <a:ext cx="11517907" cy="6499915"/>
          </a:xfrm>
          <a:prstGeom prst="rect">
            <a:avLst/>
          </a:prstGeom>
        </p:spPr>
      </p:pic>
    </p:spTree>
    <p:extLst>
      <p:ext uri="{BB962C8B-B14F-4D97-AF65-F5344CB8AC3E}">
        <p14:creationId xmlns:p14="http://schemas.microsoft.com/office/powerpoint/2010/main" val="42329776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13955" y="177896"/>
            <a:ext cx="10868296" cy="6434809"/>
          </a:xfrm>
          <a:prstGeom prst="rect">
            <a:avLst/>
          </a:prstGeom>
        </p:spPr>
      </p:pic>
    </p:spTree>
    <p:extLst>
      <p:ext uri="{BB962C8B-B14F-4D97-AF65-F5344CB8AC3E}">
        <p14:creationId xmlns:p14="http://schemas.microsoft.com/office/powerpoint/2010/main" val="9308181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020" y="117574"/>
            <a:ext cx="11947557" cy="6740426"/>
          </a:xfrm>
          <a:prstGeom prst="rect">
            <a:avLst/>
          </a:prstGeom>
        </p:spPr>
      </p:pic>
    </p:spTree>
    <p:extLst>
      <p:ext uri="{BB962C8B-B14F-4D97-AF65-F5344CB8AC3E}">
        <p14:creationId xmlns:p14="http://schemas.microsoft.com/office/powerpoint/2010/main" val="3549321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72675" y="169818"/>
            <a:ext cx="11891658" cy="6283234"/>
          </a:xfrm>
          <a:prstGeom prst="rect">
            <a:avLst/>
          </a:prstGeom>
        </p:spPr>
      </p:pic>
    </p:spTree>
    <p:extLst>
      <p:ext uri="{BB962C8B-B14F-4D97-AF65-F5344CB8AC3E}">
        <p14:creationId xmlns:p14="http://schemas.microsoft.com/office/powerpoint/2010/main" val="10177439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4502" y="174243"/>
            <a:ext cx="11808823" cy="6606962"/>
          </a:xfrm>
          <a:prstGeom prst="rect">
            <a:avLst/>
          </a:prstGeom>
        </p:spPr>
      </p:pic>
    </p:spTree>
    <p:extLst>
      <p:ext uri="{BB962C8B-B14F-4D97-AF65-F5344CB8AC3E}">
        <p14:creationId xmlns:p14="http://schemas.microsoft.com/office/powerpoint/2010/main" val="6572163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3468" y="0"/>
            <a:ext cx="12105061" cy="6858000"/>
          </a:xfrm>
          <a:prstGeom prst="rect">
            <a:avLst/>
          </a:prstGeom>
        </p:spPr>
      </p:pic>
    </p:spTree>
    <p:extLst>
      <p:ext uri="{BB962C8B-B14F-4D97-AF65-F5344CB8AC3E}">
        <p14:creationId xmlns:p14="http://schemas.microsoft.com/office/powerpoint/2010/main" val="32245384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26117" y="261257"/>
            <a:ext cx="11094202" cy="6361612"/>
          </a:xfrm>
          <a:prstGeom prst="rect">
            <a:avLst/>
          </a:prstGeom>
        </p:spPr>
      </p:pic>
    </p:spTree>
    <p:extLst>
      <p:ext uri="{BB962C8B-B14F-4D97-AF65-F5344CB8AC3E}">
        <p14:creationId xmlns:p14="http://schemas.microsoft.com/office/powerpoint/2010/main" val="40303615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971" y="248194"/>
            <a:ext cx="12110056" cy="6361612"/>
          </a:xfrm>
          <a:prstGeom prst="rect">
            <a:avLst/>
          </a:prstGeom>
        </p:spPr>
      </p:pic>
    </p:spTree>
    <p:extLst>
      <p:ext uri="{BB962C8B-B14F-4D97-AF65-F5344CB8AC3E}">
        <p14:creationId xmlns:p14="http://schemas.microsoft.com/office/powerpoint/2010/main" val="24345934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663" y="0"/>
            <a:ext cx="12245323" cy="6858000"/>
          </a:xfrm>
          <a:prstGeom prst="rect">
            <a:avLst/>
          </a:prstGeom>
        </p:spPr>
      </p:pic>
    </p:spTree>
    <p:extLst>
      <p:ext uri="{BB962C8B-B14F-4D97-AF65-F5344CB8AC3E}">
        <p14:creationId xmlns:p14="http://schemas.microsoft.com/office/powerpoint/2010/main" val="17940557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5620" y="235131"/>
            <a:ext cx="11337814" cy="6505303"/>
          </a:xfrm>
          <a:prstGeom prst="rect">
            <a:avLst/>
          </a:prstGeom>
        </p:spPr>
      </p:pic>
    </p:spTree>
    <p:extLst>
      <p:ext uri="{BB962C8B-B14F-4D97-AF65-F5344CB8AC3E}">
        <p14:creationId xmlns:p14="http://schemas.microsoft.com/office/powerpoint/2010/main" val="6078741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6573" y="147918"/>
            <a:ext cx="12030386" cy="6615952"/>
          </a:xfrm>
          <a:prstGeom prst="rect">
            <a:avLst/>
          </a:prstGeom>
        </p:spPr>
      </p:pic>
    </p:spTree>
    <p:extLst>
      <p:ext uri="{BB962C8B-B14F-4D97-AF65-F5344CB8AC3E}">
        <p14:creationId xmlns:p14="http://schemas.microsoft.com/office/powerpoint/2010/main" val="29807441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5944" y="143691"/>
            <a:ext cx="11683100" cy="6637092"/>
          </a:xfrm>
          <a:prstGeom prst="rect">
            <a:avLst/>
          </a:prstGeom>
        </p:spPr>
      </p:pic>
    </p:spTree>
    <p:extLst>
      <p:ext uri="{BB962C8B-B14F-4D97-AF65-F5344CB8AC3E}">
        <p14:creationId xmlns:p14="http://schemas.microsoft.com/office/powerpoint/2010/main" val="36837842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4766" y="431074"/>
            <a:ext cx="10907485" cy="48320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So, to </a:t>
            </a:r>
            <a:r>
              <a:rPr kumimoji="0" lang="en-US" sz="2800" b="0" i="0" u="none" strike="noStrike" kern="1200" cap="none" spc="0" normalizeH="0" baseline="0" noProof="0" dirty="0" err="1">
                <a:ln>
                  <a:noFill/>
                </a:ln>
                <a:solidFill>
                  <a:prstClr val="black"/>
                </a:solidFill>
                <a:effectLst/>
                <a:uLnTx/>
                <a:uFillTx/>
                <a:latin typeface="Comic Sans MS" panose="030F0702030302020204" pitchFamily="66" charset="0"/>
                <a:ea typeface="+mn-ea"/>
                <a:cs typeface="+mn-cs"/>
              </a:rPr>
              <a:t>summarise</a:t>
            </a:r>
            <a:r>
              <a:rPr kumimoji="0" lang="en-US" sz="2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ALL ART should be completed in sketchbooks and if it isn’t, then it needs to be stuck in or photographed and stuck in.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Times New Roman" panose="02020603050405020304" pitchFamily="18" charset="0"/>
              </a:rPr>
              <a:t>Sketchbooks should give children the opportunity to explore, create and reflect on their work.</a:t>
            </a:r>
            <a:endParaRPr kumimoji="0" lang="en-GB" sz="2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Times New Roman" panose="02020603050405020304" pitchFamily="18" charset="0"/>
              </a:rPr>
              <a:t>IN EVERY LESSON there should be a plenary where the children </a:t>
            </a:r>
            <a:r>
              <a:rPr kumimoji="0" lang="en-GB" sz="2800" b="0" i="0" u="sng"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Times New Roman" panose="02020603050405020304" pitchFamily="18" charset="0"/>
              </a:rPr>
              <a:t>write a short reflection</a:t>
            </a:r>
            <a:r>
              <a:rPr kumimoji="0" lang="en-GB" sz="2800" b="0" i="0" u="none" strike="noStrike" kern="1200" cap="none" spc="0" normalizeH="0" baseline="0" noProof="0" dirty="0">
                <a:ln>
                  <a:noFill/>
                </a:ln>
                <a:solidFill>
                  <a:prstClr val="black"/>
                </a:solidFill>
                <a:effectLst/>
                <a:uLnTx/>
                <a:uFillTx/>
                <a:latin typeface="Comic Sans MS" panose="030F0702030302020204" pitchFamily="66" charset="0"/>
                <a:ea typeface="Calibri" panose="020F0502020204030204" pitchFamily="34" charset="0"/>
                <a:cs typeface="Times New Roman" panose="02020603050405020304" pitchFamily="18" charset="0"/>
              </a:rPr>
              <a:t> in their sketch book about what they learnt or a reflection of what they have done.</a:t>
            </a:r>
          </a:p>
        </p:txBody>
      </p:sp>
    </p:spTree>
    <p:extLst>
      <p:ext uri="{BB962C8B-B14F-4D97-AF65-F5344CB8AC3E}">
        <p14:creationId xmlns:p14="http://schemas.microsoft.com/office/powerpoint/2010/main" val="40344816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199E3B-EEE4-50F1-E045-F26F888AFB58}"/>
              </a:ext>
            </a:extLst>
          </p:cNvPr>
          <p:cNvSpPr txBox="1"/>
          <p:nvPr/>
        </p:nvSpPr>
        <p:spPr>
          <a:xfrm>
            <a:off x="574766" y="431074"/>
            <a:ext cx="10907485" cy="56938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Our turn</a:t>
            </a:r>
            <a:r>
              <a:rPr lang="en-GB" sz="2800" dirty="0">
                <a:solidFill>
                  <a:prstClr val="black"/>
                </a:solidFill>
                <a:latin typeface="Comic Sans MS" panose="030F0702030302020204" pitchFamily="66" charset="0"/>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Comic Sans MS" panose="030F0702030302020204" pitchFamily="66" charset="0"/>
                <a:cs typeface="Times New Roman" panose="02020603050405020304" pitchFamily="18" charset="0"/>
              </a:rPr>
              <a:t>In our year groups, use your sketchbook to start your journey for next year.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Times New Roman" panose="02020603050405020304" pitchFamily="18" charset="0"/>
            </a:endParaRPr>
          </a:p>
          <a:p>
            <a:pPr marL="514350" marR="0" lvl="0" indent="-514350" algn="l" defTabSz="914400" rtl="0" eaLnBrk="1" fontAlgn="auto" latinLnBrk="0" hangingPunct="1">
              <a:lnSpc>
                <a:spcPct val="100000"/>
              </a:lnSpc>
              <a:spcBef>
                <a:spcPts val="0"/>
              </a:spcBef>
              <a:spcAft>
                <a:spcPts val="0"/>
              </a:spcAft>
              <a:buClrTx/>
              <a:buSzTx/>
              <a:buFontTx/>
              <a:buAutoNum type="arabicPeriod"/>
              <a:tabLst/>
              <a:defRPr/>
            </a:pPr>
            <a:r>
              <a:rPr lang="en-GB" sz="2800" dirty="0">
                <a:solidFill>
                  <a:prstClr val="black"/>
                </a:solidFill>
                <a:latin typeface="Comic Sans MS" panose="030F0702030302020204" pitchFamily="66" charset="0"/>
                <a:cs typeface="Times New Roman" panose="02020603050405020304" pitchFamily="18" charset="0"/>
              </a:rPr>
              <a:t>Look at your first unit of work.</a:t>
            </a:r>
          </a:p>
          <a:p>
            <a:pPr marL="514350" marR="0" lvl="0" indent="-514350" algn="l" defTabSz="914400" rtl="0" eaLnBrk="1" fontAlgn="auto" latinLnBrk="0" hangingPunct="1">
              <a:lnSpc>
                <a:spcPct val="100000"/>
              </a:lnSpc>
              <a:spcBef>
                <a:spcPts val="0"/>
              </a:spcBef>
              <a:spcAft>
                <a:spcPts val="0"/>
              </a:spcAft>
              <a:buClrTx/>
              <a:buSzTx/>
              <a:buFontTx/>
              <a:buAutoNum type="arabicPeriod"/>
              <a:tabLst/>
              <a:defRPr/>
            </a:pPr>
            <a:r>
              <a:rPr lang="en-GB" sz="2800" dirty="0">
                <a:solidFill>
                  <a:prstClr val="black"/>
                </a:solidFill>
                <a:latin typeface="Comic Sans MS" panose="030F0702030302020204" pitchFamily="66" charset="0"/>
                <a:cs typeface="Times New Roman" panose="02020603050405020304" pitchFamily="18" charset="0"/>
              </a:rPr>
              <a:t>Look at the progression skills and make a note in </a:t>
            </a:r>
          </a:p>
          <a:p>
            <a:pPr marR="0" lvl="0" algn="l" defTabSz="914400" rtl="0" eaLnBrk="1" fontAlgn="auto" latinLnBrk="0" hangingPunct="1">
              <a:lnSpc>
                <a:spcPct val="100000"/>
              </a:lnSpc>
              <a:spcBef>
                <a:spcPts val="0"/>
              </a:spcBef>
              <a:spcAft>
                <a:spcPts val="0"/>
              </a:spcAft>
              <a:buClrTx/>
              <a:buSzTx/>
              <a:tabLst/>
              <a:defRPr/>
            </a:pPr>
            <a:r>
              <a:rPr lang="en-GB" sz="2800" dirty="0">
                <a:solidFill>
                  <a:prstClr val="black"/>
                </a:solidFill>
                <a:latin typeface="Comic Sans MS" panose="030F0702030302020204" pitchFamily="66" charset="0"/>
                <a:cs typeface="Times New Roman" panose="02020603050405020304" pitchFamily="18" charset="0"/>
              </a:rPr>
              <a:t>     your sketchbook writing it as a </a:t>
            </a:r>
            <a:r>
              <a:rPr lang="en-GB" sz="2800">
                <a:solidFill>
                  <a:prstClr val="black"/>
                </a:solidFill>
                <a:latin typeface="Comic Sans MS" panose="030F0702030302020204" pitchFamily="66" charset="0"/>
                <a:cs typeface="Times New Roman" panose="02020603050405020304" pitchFamily="18" charset="0"/>
              </a:rPr>
              <a:t>short </a:t>
            </a:r>
            <a:r>
              <a:rPr lang="en-GB" sz="2800" smtClean="0">
                <a:solidFill>
                  <a:prstClr val="black"/>
                </a:solidFill>
                <a:latin typeface="Comic Sans MS" panose="030F0702030302020204" pitchFamily="66" charset="0"/>
                <a:cs typeface="Times New Roman" panose="02020603050405020304" pitchFamily="18" charset="0"/>
              </a:rPr>
              <a:t>title. </a:t>
            </a:r>
            <a:endParaRPr lang="en-GB" sz="2800" dirty="0">
              <a:solidFill>
                <a:prstClr val="black"/>
              </a:solidFill>
              <a:latin typeface="Comic Sans MS" panose="030F0702030302020204" pitchFamily="66" charset="0"/>
              <a:cs typeface="Times New Roman" panose="02020603050405020304" pitchFamily="18" charset="0"/>
            </a:endParaRPr>
          </a:p>
          <a:p>
            <a:pPr marL="514350" marR="0" lvl="0" indent="-514350" algn="l" defTabSz="914400" rtl="0" eaLnBrk="1" fontAlgn="auto" latinLnBrk="0" hangingPunct="1">
              <a:lnSpc>
                <a:spcPct val="100000"/>
              </a:lnSpc>
              <a:spcBef>
                <a:spcPts val="0"/>
              </a:spcBef>
              <a:spcAft>
                <a:spcPts val="0"/>
              </a:spcAft>
              <a:buClrTx/>
              <a:buSzTx/>
              <a:buFontTx/>
              <a:buAutoNum type="arabicPeriod"/>
              <a:tabLst/>
              <a:defRPr/>
            </a:pPr>
            <a:r>
              <a:rPr kumimoji="0" lang="en-GB" sz="2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Times New Roman" panose="02020603050405020304" pitchFamily="18" charset="0"/>
              </a:rPr>
              <a:t>Discuss </a:t>
            </a:r>
            <a:r>
              <a:rPr kumimoji="0" lang="en-GB" sz="2800" b="0" i="0" u="none" strike="noStrike" kern="1200" cap="none" spc="0" normalizeH="0" baseline="0" noProof="0" dirty="0" err="1">
                <a:ln>
                  <a:noFill/>
                </a:ln>
                <a:solidFill>
                  <a:prstClr val="black"/>
                </a:solidFill>
                <a:effectLst/>
                <a:uLnTx/>
                <a:uFillTx/>
                <a:latin typeface="Comic Sans MS" panose="030F0702030302020204" pitchFamily="66" charset="0"/>
                <a:ea typeface="+mn-ea"/>
                <a:cs typeface="Times New Roman" panose="02020603050405020304" pitchFamily="18" charset="0"/>
              </a:rPr>
              <a:t>wh</a:t>
            </a:r>
            <a:r>
              <a:rPr lang="en-GB" sz="2800" dirty="0">
                <a:solidFill>
                  <a:prstClr val="black"/>
                </a:solidFill>
                <a:latin typeface="Comic Sans MS" panose="030F0702030302020204" pitchFamily="66" charset="0"/>
                <a:cs typeface="Times New Roman" panose="02020603050405020304" pitchFamily="18" charset="0"/>
              </a:rPr>
              <a:t>o the artist is that you will look at and research using the </a:t>
            </a:r>
            <a:r>
              <a:rPr lang="en-GB" sz="2800" dirty="0" err="1">
                <a:solidFill>
                  <a:prstClr val="black"/>
                </a:solidFill>
                <a:latin typeface="Comic Sans MS" panose="030F0702030302020204" pitchFamily="66" charset="0"/>
                <a:cs typeface="Times New Roman" panose="02020603050405020304" pitchFamily="18" charset="0"/>
              </a:rPr>
              <a:t>chromebooks</a:t>
            </a:r>
            <a:r>
              <a:rPr lang="en-GB" sz="2800" dirty="0">
                <a:solidFill>
                  <a:prstClr val="black"/>
                </a:solidFill>
                <a:latin typeface="Comic Sans MS" panose="030F0702030302020204" pitchFamily="66" charset="0"/>
                <a:cs typeface="Times New Roman" panose="02020603050405020304" pitchFamily="18" charset="0"/>
              </a:rPr>
              <a:t>. Make notes and some small sketches to go along side this.</a:t>
            </a:r>
          </a:p>
          <a:p>
            <a:pPr marL="514350" marR="0" lvl="0" indent="-514350" algn="l" defTabSz="914400" rtl="0" eaLnBrk="1" fontAlgn="auto" latinLnBrk="0" hangingPunct="1">
              <a:lnSpc>
                <a:spcPct val="100000"/>
              </a:lnSpc>
              <a:spcBef>
                <a:spcPts val="0"/>
              </a:spcBef>
              <a:spcAft>
                <a:spcPts val="0"/>
              </a:spcAft>
              <a:buClrTx/>
              <a:buSzTx/>
              <a:buFontTx/>
              <a:buAutoNum type="arabicPeriod"/>
              <a:tabLst/>
              <a:defRPr/>
            </a:pPr>
            <a:r>
              <a:rPr kumimoji="0" lang="en-GB" sz="2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Times New Roman" panose="02020603050405020304" pitchFamily="18" charset="0"/>
              </a:rPr>
              <a:t>Think about </a:t>
            </a:r>
            <a:r>
              <a:rPr lang="en-GB" sz="2800" dirty="0">
                <a:solidFill>
                  <a:prstClr val="black"/>
                </a:solidFill>
                <a:latin typeface="Comic Sans MS" panose="030F0702030302020204" pitchFamily="66" charset="0"/>
                <a:cs typeface="Times New Roman" panose="02020603050405020304" pitchFamily="18" charset="0"/>
              </a:rPr>
              <a:t>what materials children will use.</a:t>
            </a:r>
          </a:p>
          <a:p>
            <a:pPr marL="514350" marR="0" lvl="0" indent="-514350" algn="l" defTabSz="914400" rtl="0" eaLnBrk="1" fontAlgn="auto" latinLnBrk="0" hangingPunct="1">
              <a:lnSpc>
                <a:spcPct val="100000"/>
              </a:lnSpc>
              <a:spcBef>
                <a:spcPts val="0"/>
              </a:spcBef>
              <a:spcAft>
                <a:spcPts val="0"/>
              </a:spcAft>
              <a:buClrTx/>
              <a:buSzTx/>
              <a:buFontTx/>
              <a:buAutoNum type="arabicPeriod"/>
              <a:tabLst/>
              <a:defRPr/>
            </a:pPr>
            <a:r>
              <a:rPr kumimoji="0" lang="en-GB" sz="2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Times New Roman" panose="02020603050405020304" pitchFamily="18" charset="0"/>
              </a:rPr>
              <a:t>What will the end results look like? Make notes in your sketchbook, ready for when you get to this stage. </a:t>
            </a:r>
            <a:endParaRPr kumimoji="0" lang="en-GB" sz="28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pic>
        <p:nvPicPr>
          <p:cNvPr id="3" name="Picture 4" descr="LET'S TRY - YouTube">
            <a:extLst>
              <a:ext uri="{FF2B5EF4-FFF2-40B4-BE49-F238E27FC236}">
                <a16:creationId xmlns:a16="http://schemas.microsoft.com/office/drawing/2014/main" id="{BFAB7D57-1B3D-CA60-DD2A-D190B9FBF9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511" t="17141" r="19539" b="27194"/>
          <a:stretch/>
        </p:blipFill>
        <p:spPr bwMode="auto">
          <a:xfrm>
            <a:off x="9715393" y="1473958"/>
            <a:ext cx="1766858" cy="1697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67264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F2EA3C7-3521-849C-849C-24471BB2A0DA}"/>
              </a:ext>
            </a:extLst>
          </p:cNvPr>
          <p:cNvSpPr>
            <a:spLocks noGrp="1"/>
          </p:cNvSpPr>
          <p:nvPr>
            <p:ph type="ftr" sz="quarter" idx="11"/>
          </p:nvPr>
        </p:nvSpPr>
        <p:spPr/>
        <p:txBody>
          <a:bodyPr/>
          <a:lstStyle/>
          <a:p>
            <a:r>
              <a:rPr lang="en-US" noProof="0"/>
              <a:t>ADD A FOOTER</a:t>
            </a:r>
            <a:endParaRPr lang="en-US" noProof="0" dirty="0"/>
          </a:p>
        </p:txBody>
      </p:sp>
      <p:sp>
        <p:nvSpPr>
          <p:cNvPr id="3" name="Slide Number Placeholder 2">
            <a:extLst>
              <a:ext uri="{FF2B5EF4-FFF2-40B4-BE49-F238E27FC236}">
                <a16:creationId xmlns:a16="http://schemas.microsoft.com/office/drawing/2014/main" id="{48F304A7-B5E9-C93E-5ADF-00761F461904}"/>
              </a:ext>
            </a:extLst>
          </p:cNvPr>
          <p:cNvSpPr>
            <a:spLocks noGrp="1"/>
          </p:cNvSpPr>
          <p:nvPr>
            <p:ph type="sldNum" sz="quarter" idx="12"/>
          </p:nvPr>
        </p:nvSpPr>
        <p:spPr/>
        <p:txBody>
          <a:bodyPr/>
          <a:lstStyle/>
          <a:p>
            <a:fld id="{98C0CDE5-970C-4CC4-BF43-0DA127E73E82}" type="slidenum">
              <a:rPr lang="en-US" noProof="0" smtClean="0"/>
              <a:t>47</a:t>
            </a:fld>
            <a:endParaRPr lang="en-US" noProof="0" dirty="0"/>
          </a:p>
        </p:txBody>
      </p:sp>
      <p:pic>
        <p:nvPicPr>
          <p:cNvPr id="5" name="Picture 4">
            <a:extLst>
              <a:ext uri="{FF2B5EF4-FFF2-40B4-BE49-F238E27FC236}">
                <a16:creationId xmlns:a16="http://schemas.microsoft.com/office/drawing/2014/main" id="{528D3B5C-97D0-034C-15D6-D41525BA9ED8}"/>
              </a:ext>
            </a:extLst>
          </p:cNvPr>
          <p:cNvPicPr>
            <a:picLocks noChangeAspect="1"/>
          </p:cNvPicPr>
          <p:nvPr/>
        </p:nvPicPr>
        <p:blipFill>
          <a:blip r:embed="rId2"/>
          <a:stretch>
            <a:fillRect/>
          </a:stretch>
        </p:blipFill>
        <p:spPr>
          <a:xfrm>
            <a:off x="620972" y="373747"/>
            <a:ext cx="10734671" cy="6110505"/>
          </a:xfrm>
          <a:prstGeom prst="rect">
            <a:avLst/>
          </a:prstGeom>
        </p:spPr>
      </p:pic>
    </p:spTree>
    <p:extLst>
      <p:ext uri="{BB962C8B-B14F-4D97-AF65-F5344CB8AC3E}">
        <p14:creationId xmlns:p14="http://schemas.microsoft.com/office/powerpoint/2010/main" val="9524095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29C39EC-8B80-E050-A66B-4ACBEDBD76CF}"/>
              </a:ext>
            </a:extLst>
          </p:cNvPr>
          <p:cNvSpPr>
            <a:spLocks noGrp="1"/>
          </p:cNvSpPr>
          <p:nvPr>
            <p:ph type="sldNum" sz="quarter" idx="12"/>
          </p:nvPr>
        </p:nvSpPr>
        <p:spPr/>
        <p:txBody>
          <a:bodyPr/>
          <a:lstStyle/>
          <a:p>
            <a:fld id="{98C0CDE5-970C-4CC4-BF43-0DA127E73E82}" type="slidenum">
              <a:rPr lang="en-US" noProof="0" smtClean="0"/>
              <a:t>48</a:t>
            </a:fld>
            <a:endParaRPr lang="en-US" noProof="0" dirty="0"/>
          </a:p>
        </p:txBody>
      </p:sp>
      <p:pic>
        <p:nvPicPr>
          <p:cNvPr id="5" name="Picture 4">
            <a:extLst>
              <a:ext uri="{FF2B5EF4-FFF2-40B4-BE49-F238E27FC236}">
                <a16:creationId xmlns:a16="http://schemas.microsoft.com/office/drawing/2014/main" id="{ED7078ED-31AB-7487-FE6C-0D647CB5519B}"/>
              </a:ext>
            </a:extLst>
          </p:cNvPr>
          <p:cNvPicPr>
            <a:picLocks noChangeAspect="1"/>
          </p:cNvPicPr>
          <p:nvPr/>
        </p:nvPicPr>
        <p:blipFill>
          <a:blip r:embed="rId2"/>
          <a:stretch>
            <a:fillRect/>
          </a:stretch>
        </p:blipFill>
        <p:spPr>
          <a:xfrm>
            <a:off x="0" y="169637"/>
            <a:ext cx="12192000" cy="6518726"/>
          </a:xfrm>
          <a:prstGeom prst="rect">
            <a:avLst/>
          </a:prstGeom>
        </p:spPr>
      </p:pic>
    </p:spTree>
    <p:extLst>
      <p:ext uri="{BB962C8B-B14F-4D97-AF65-F5344CB8AC3E}">
        <p14:creationId xmlns:p14="http://schemas.microsoft.com/office/powerpoint/2010/main" val="19455810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1ACBBE4-2F36-FB77-A8EF-57CD4252C505}"/>
              </a:ext>
            </a:extLst>
          </p:cNvPr>
          <p:cNvSpPr>
            <a:spLocks noGrp="1"/>
          </p:cNvSpPr>
          <p:nvPr>
            <p:ph type="ftr" sz="quarter" idx="11"/>
          </p:nvPr>
        </p:nvSpPr>
        <p:spPr/>
        <p:txBody>
          <a:bodyPr/>
          <a:lstStyle/>
          <a:p>
            <a:r>
              <a:rPr lang="en-US" noProof="0"/>
              <a:t>ADD A FOOTER</a:t>
            </a:r>
            <a:endParaRPr lang="en-US" noProof="0" dirty="0"/>
          </a:p>
        </p:txBody>
      </p:sp>
      <p:sp>
        <p:nvSpPr>
          <p:cNvPr id="3" name="Slide Number Placeholder 2">
            <a:extLst>
              <a:ext uri="{FF2B5EF4-FFF2-40B4-BE49-F238E27FC236}">
                <a16:creationId xmlns:a16="http://schemas.microsoft.com/office/drawing/2014/main" id="{1F1A6120-A960-9DD1-4E89-392615D54AC4}"/>
              </a:ext>
            </a:extLst>
          </p:cNvPr>
          <p:cNvSpPr>
            <a:spLocks noGrp="1"/>
          </p:cNvSpPr>
          <p:nvPr>
            <p:ph type="sldNum" sz="quarter" idx="12"/>
          </p:nvPr>
        </p:nvSpPr>
        <p:spPr/>
        <p:txBody>
          <a:bodyPr/>
          <a:lstStyle/>
          <a:p>
            <a:fld id="{98C0CDE5-970C-4CC4-BF43-0DA127E73E82}" type="slidenum">
              <a:rPr lang="en-US" noProof="0" smtClean="0"/>
              <a:t>49</a:t>
            </a:fld>
            <a:endParaRPr lang="en-US" noProof="0" dirty="0"/>
          </a:p>
        </p:txBody>
      </p:sp>
      <p:pic>
        <p:nvPicPr>
          <p:cNvPr id="5" name="Picture 4">
            <a:extLst>
              <a:ext uri="{FF2B5EF4-FFF2-40B4-BE49-F238E27FC236}">
                <a16:creationId xmlns:a16="http://schemas.microsoft.com/office/drawing/2014/main" id="{8415426B-DFEC-C506-4AB1-4C6FF5BD59EB}"/>
              </a:ext>
            </a:extLst>
          </p:cNvPr>
          <p:cNvPicPr>
            <a:picLocks noChangeAspect="1"/>
          </p:cNvPicPr>
          <p:nvPr/>
        </p:nvPicPr>
        <p:blipFill>
          <a:blip r:embed="rId2"/>
          <a:stretch>
            <a:fillRect/>
          </a:stretch>
        </p:blipFill>
        <p:spPr>
          <a:xfrm>
            <a:off x="818865" y="111522"/>
            <a:ext cx="9946958" cy="6634955"/>
          </a:xfrm>
          <a:prstGeom prst="rect">
            <a:avLst/>
          </a:prstGeom>
        </p:spPr>
      </p:pic>
    </p:spTree>
    <p:extLst>
      <p:ext uri="{BB962C8B-B14F-4D97-AF65-F5344CB8AC3E}">
        <p14:creationId xmlns:p14="http://schemas.microsoft.com/office/powerpoint/2010/main" val="42546661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0FE82E0-8F0A-6500-7E74-184CBD8718AB}"/>
              </a:ext>
            </a:extLst>
          </p:cNvPr>
          <p:cNvSpPr>
            <a:spLocks noGrp="1"/>
          </p:cNvSpPr>
          <p:nvPr>
            <p:ph type="ftr" sz="quarter" idx="11"/>
          </p:nvPr>
        </p:nvSpPr>
        <p:spPr/>
        <p:txBody>
          <a:bodyPr/>
          <a:lstStyle/>
          <a:p>
            <a:r>
              <a:rPr lang="en-US" noProof="0"/>
              <a:t>ADD A FOOTER</a:t>
            </a:r>
            <a:endParaRPr lang="en-US" noProof="0" dirty="0"/>
          </a:p>
        </p:txBody>
      </p:sp>
      <p:sp>
        <p:nvSpPr>
          <p:cNvPr id="3" name="Slide Number Placeholder 2">
            <a:extLst>
              <a:ext uri="{FF2B5EF4-FFF2-40B4-BE49-F238E27FC236}">
                <a16:creationId xmlns:a16="http://schemas.microsoft.com/office/drawing/2014/main" id="{1E68FD6A-A926-0849-26A0-7960B145DC94}"/>
              </a:ext>
            </a:extLst>
          </p:cNvPr>
          <p:cNvSpPr>
            <a:spLocks noGrp="1"/>
          </p:cNvSpPr>
          <p:nvPr>
            <p:ph type="sldNum" sz="quarter" idx="12"/>
          </p:nvPr>
        </p:nvSpPr>
        <p:spPr/>
        <p:txBody>
          <a:bodyPr/>
          <a:lstStyle/>
          <a:p>
            <a:fld id="{98C0CDE5-970C-4CC4-BF43-0DA127E73E82}" type="slidenum">
              <a:rPr lang="en-US" noProof="0" smtClean="0"/>
              <a:t>50</a:t>
            </a:fld>
            <a:endParaRPr lang="en-US" noProof="0" dirty="0"/>
          </a:p>
        </p:txBody>
      </p:sp>
      <p:pic>
        <p:nvPicPr>
          <p:cNvPr id="5" name="Picture 4">
            <a:extLst>
              <a:ext uri="{FF2B5EF4-FFF2-40B4-BE49-F238E27FC236}">
                <a16:creationId xmlns:a16="http://schemas.microsoft.com/office/drawing/2014/main" id="{BC28E9DB-86B5-1D6C-97CB-3D87F5B94C3F}"/>
              </a:ext>
            </a:extLst>
          </p:cNvPr>
          <p:cNvPicPr>
            <a:picLocks noChangeAspect="1"/>
          </p:cNvPicPr>
          <p:nvPr/>
        </p:nvPicPr>
        <p:blipFill>
          <a:blip r:embed="rId2"/>
          <a:stretch>
            <a:fillRect/>
          </a:stretch>
        </p:blipFill>
        <p:spPr>
          <a:xfrm>
            <a:off x="78764" y="0"/>
            <a:ext cx="12034471" cy="6858000"/>
          </a:xfrm>
          <a:prstGeom prst="rect">
            <a:avLst/>
          </a:prstGeom>
        </p:spPr>
      </p:pic>
    </p:spTree>
    <p:extLst>
      <p:ext uri="{BB962C8B-B14F-4D97-AF65-F5344CB8AC3E}">
        <p14:creationId xmlns:p14="http://schemas.microsoft.com/office/powerpoint/2010/main" val="31282647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4265668-9A11-2049-DE1C-3E4F7645FBB1}"/>
              </a:ext>
            </a:extLst>
          </p:cNvPr>
          <p:cNvSpPr>
            <a:spLocks noGrp="1"/>
          </p:cNvSpPr>
          <p:nvPr>
            <p:ph type="ftr" sz="quarter" idx="11"/>
          </p:nvPr>
        </p:nvSpPr>
        <p:spPr/>
        <p:txBody>
          <a:bodyPr/>
          <a:lstStyle/>
          <a:p>
            <a:r>
              <a:rPr lang="en-US" noProof="0" dirty="0"/>
              <a:t>Evaluation bubbles </a:t>
            </a:r>
          </a:p>
        </p:txBody>
      </p:sp>
      <p:sp>
        <p:nvSpPr>
          <p:cNvPr id="3" name="Slide Number Placeholder 2">
            <a:extLst>
              <a:ext uri="{FF2B5EF4-FFF2-40B4-BE49-F238E27FC236}">
                <a16:creationId xmlns:a16="http://schemas.microsoft.com/office/drawing/2014/main" id="{E30786EC-1312-AE19-C792-0C93A0EE2814}"/>
              </a:ext>
            </a:extLst>
          </p:cNvPr>
          <p:cNvSpPr>
            <a:spLocks noGrp="1"/>
          </p:cNvSpPr>
          <p:nvPr>
            <p:ph type="sldNum" sz="quarter" idx="12"/>
          </p:nvPr>
        </p:nvSpPr>
        <p:spPr/>
        <p:txBody>
          <a:bodyPr/>
          <a:lstStyle/>
          <a:p>
            <a:fld id="{98C0CDE5-970C-4CC4-BF43-0DA127E73E82}" type="slidenum">
              <a:rPr lang="en-US" noProof="0" smtClean="0"/>
              <a:t>51</a:t>
            </a:fld>
            <a:endParaRPr lang="en-US" noProof="0" dirty="0"/>
          </a:p>
        </p:txBody>
      </p:sp>
      <p:pic>
        <p:nvPicPr>
          <p:cNvPr id="4" name="Picture 3" descr="Text, letter&#10;&#10;Description automatically generated">
            <a:extLst>
              <a:ext uri="{FF2B5EF4-FFF2-40B4-BE49-F238E27FC236}">
                <a16:creationId xmlns:a16="http://schemas.microsoft.com/office/drawing/2014/main" id="{AE8352F3-C862-59AD-6B62-8C00AB0DCFFE}"/>
              </a:ext>
            </a:extLst>
          </p:cNvPr>
          <p:cNvPicPr>
            <a:picLocks noChangeAspect="1"/>
          </p:cNvPicPr>
          <p:nvPr/>
        </p:nvPicPr>
        <p:blipFill>
          <a:blip r:embed="rId2"/>
          <a:stretch>
            <a:fillRect/>
          </a:stretch>
        </p:blipFill>
        <p:spPr>
          <a:xfrm>
            <a:off x="3486239" y="127294"/>
            <a:ext cx="4795890" cy="6730706"/>
          </a:xfrm>
          <a:prstGeom prst="rect">
            <a:avLst/>
          </a:prstGeom>
        </p:spPr>
      </p:pic>
    </p:spTree>
    <p:extLst>
      <p:ext uri="{BB962C8B-B14F-4D97-AF65-F5344CB8AC3E}">
        <p14:creationId xmlns:p14="http://schemas.microsoft.com/office/powerpoint/2010/main" val="42175444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849F313-E4F9-4305-A01D-F48FEA92C0C2}"/>
              </a:ext>
            </a:extLst>
          </p:cNvPr>
          <p:cNvSpPr txBox="1"/>
          <p:nvPr/>
        </p:nvSpPr>
        <p:spPr>
          <a:xfrm>
            <a:off x="3663835" y="132571"/>
            <a:ext cx="4864331" cy="1611082"/>
          </a:xfrm>
          <a:prstGeom prst="rect">
            <a:avLst/>
          </a:prstGeom>
          <a:noFill/>
          <a:ln w="76200">
            <a:solidFill>
              <a:srgbClr val="00B0F0"/>
            </a:solidFill>
          </a:ln>
        </p:spPr>
        <p:txBody>
          <a:bodyPr wrap="square" rtlCol="0">
            <a:spAutoFit/>
          </a:bodyPr>
          <a:lstStyle/>
          <a:p>
            <a:pPr defTabSz="192893"/>
            <a:r>
              <a:rPr lang="en-GB" sz="759" dirty="0">
                <a:solidFill>
                  <a:srgbClr val="0070C0"/>
                </a:solidFill>
                <a:latin typeface="Century Gothic" panose="020B0502020202020204" pitchFamily="34" charset="0"/>
              </a:rPr>
              <a:t>Discussion Questions Year 1 </a:t>
            </a:r>
            <a:r>
              <a:rPr lang="en-GB" sz="759" b="1" dirty="0">
                <a:solidFill>
                  <a:srgbClr val="0070C0"/>
                </a:solidFill>
                <a:latin typeface="Century Gothic" panose="020B0502020202020204" pitchFamily="34" charset="0"/>
              </a:rPr>
              <a:t>and 2</a:t>
            </a:r>
          </a:p>
          <a:p>
            <a:pPr defTabSz="192893"/>
            <a:r>
              <a:rPr lang="en-GB" sz="759" dirty="0">
                <a:solidFill>
                  <a:srgbClr val="0070C0"/>
                </a:solidFill>
                <a:latin typeface="Century Gothic" panose="020B0502020202020204" pitchFamily="34" charset="0"/>
              </a:rPr>
              <a:t>Assessment is a holistic practice, which takes place during every art lesson through conversations with pupils</a:t>
            </a:r>
          </a:p>
          <a:p>
            <a:pPr defTabSz="192893"/>
            <a:endParaRPr lang="en-GB" sz="759" dirty="0">
              <a:solidFill>
                <a:srgbClr val="0070C0"/>
              </a:solidFill>
              <a:latin typeface="Century Gothic" panose="020B0502020202020204" pitchFamily="34" charset="0"/>
            </a:endParaRPr>
          </a:p>
          <a:p>
            <a:pPr defTabSz="192893"/>
            <a:r>
              <a:rPr lang="en-GB" sz="759" dirty="0">
                <a:solidFill>
                  <a:srgbClr val="0070C0"/>
                </a:solidFill>
                <a:latin typeface="Century Gothic" panose="020B0502020202020204" pitchFamily="34" charset="0"/>
              </a:rPr>
              <a:t>Tell me about what you are making</a:t>
            </a:r>
          </a:p>
          <a:p>
            <a:pPr defTabSz="192893"/>
            <a:r>
              <a:rPr lang="en-GB" sz="759" dirty="0">
                <a:solidFill>
                  <a:srgbClr val="0070C0"/>
                </a:solidFill>
                <a:latin typeface="Century Gothic" panose="020B0502020202020204" pitchFamily="34" charset="0"/>
              </a:rPr>
              <a:t>What might you do next?</a:t>
            </a:r>
          </a:p>
          <a:p>
            <a:pPr defTabSz="192893"/>
            <a:r>
              <a:rPr lang="en-GB" sz="759" dirty="0">
                <a:solidFill>
                  <a:srgbClr val="0070C0"/>
                </a:solidFill>
                <a:latin typeface="Century Gothic" panose="020B0502020202020204" pitchFamily="34" charset="0"/>
              </a:rPr>
              <a:t>Tell me about what you made.</a:t>
            </a:r>
          </a:p>
          <a:p>
            <a:pPr defTabSz="192893"/>
            <a:r>
              <a:rPr lang="en-GB" sz="759" b="1" dirty="0">
                <a:solidFill>
                  <a:srgbClr val="0070C0"/>
                </a:solidFill>
                <a:latin typeface="Century Gothic" panose="020B0502020202020204" pitchFamily="34" charset="0"/>
              </a:rPr>
              <a:t>Which materials might you use?</a:t>
            </a:r>
          </a:p>
          <a:p>
            <a:pPr defTabSz="192893"/>
            <a:r>
              <a:rPr lang="en-GB" sz="759" b="1" dirty="0">
                <a:solidFill>
                  <a:srgbClr val="0070C0"/>
                </a:solidFill>
                <a:latin typeface="Century Gothic" panose="020B0502020202020204" pitchFamily="34" charset="0"/>
              </a:rPr>
              <a:t>What have you discovered?</a:t>
            </a:r>
          </a:p>
          <a:p>
            <a:pPr defTabSz="192893"/>
            <a:r>
              <a:rPr lang="en-GB" sz="759" b="1" dirty="0">
                <a:solidFill>
                  <a:srgbClr val="0070C0"/>
                </a:solidFill>
                <a:latin typeface="Century Gothic" panose="020B0502020202020204" pitchFamily="34" charset="0"/>
              </a:rPr>
              <a:t>What would you like to explore more of?</a:t>
            </a:r>
          </a:p>
          <a:p>
            <a:pPr defTabSz="192893"/>
            <a:endParaRPr lang="en-GB" sz="759" b="1" dirty="0">
              <a:solidFill>
                <a:srgbClr val="0070C0"/>
              </a:solidFill>
              <a:latin typeface="Century Gothic" panose="020B0502020202020204" pitchFamily="34" charset="0"/>
            </a:endParaRPr>
          </a:p>
          <a:p>
            <a:pPr defTabSz="192893"/>
            <a:r>
              <a:rPr lang="en-GB" sz="759" dirty="0">
                <a:solidFill>
                  <a:srgbClr val="0070C0"/>
                </a:solidFill>
                <a:latin typeface="Century Gothic" panose="020B0502020202020204" pitchFamily="34" charset="0"/>
              </a:rPr>
              <a:t>Remember ‘Creativity is a fragile process that is hard to measure and assess and should always be nurtured and supported’.</a:t>
            </a:r>
          </a:p>
        </p:txBody>
      </p:sp>
      <p:sp>
        <p:nvSpPr>
          <p:cNvPr id="9" name="TextBox 8">
            <a:extLst>
              <a:ext uri="{FF2B5EF4-FFF2-40B4-BE49-F238E27FC236}">
                <a16:creationId xmlns:a16="http://schemas.microsoft.com/office/drawing/2014/main" id="{48C1F302-B08D-4685-8EB0-BA7DCDEAA78C}"/>
              </a:ext>
            </a:extLst>
          </p:cNvPr>
          <p:cNvSpPr txBox="1"/>
          <p:nvPr/>
        </p:nvSpPr>
        <p:spPr>
          <a:xfrm>
            <a:off x="3575853" y="2179853"/>
            <a:ext cx="4952313" cy="1853059"/>
          </a:xfrm>
          <a:prstGeom prst="rect">
            <a:avLst/>
          </a:prstGeom>
          <a:noFill/>
          <a:ln w="57150">
            <a:solidFill>
              <a:schemeClr val="accent6"/>
            </a:solidFill>
          </a:ln>
        </p:spPr>
        <p:txBody>
          <a:bodyPr wrap="square" rtlCol="0">
            <a:spAutoFit/>
          </a:bodyPr>
          <a:lstStyle/>
          <a:p>
            <a:pPr defTabSz="192893"/>
            <a:r>
              <a:rPr lang="en-GB" sz="759" dirty="0">
                <a:solidFill>
                  <a:srgbClr val="00B050"/>
                </a:solidFill>
                <a:latin typeface="Century Gothic" panose="020B0502020202020204" pitchFamily="34" charset="0"/>
              </a:rPr>
              <a:t>Discussion Questions Year 3 </a:t>
            </a:r>
            <a:r>
              <a:rPr lang="en-GB" sz="759" b="1" dirty="0">
                <a:solidFill>
                  <a:srgbClr val="00B050"/>
                </a:solidFill>
                <a:latin typeface="Century Gothic" panose="020B0502020202020204" pitchFamily="34" charset="0"/>
              </a:rPr>
              <a:t>and 4</a:t>
            </a:r>
          </a:p>
          <a:p>
            <a:pPr defTabSz="192893"/>
            <a:r>
              <a:rPr lang="en-GB" sz="759" dirty="0">
                <a:solidFill>
                  <a:srgbClr val="00B050"/>
                </a:solidFill>
                <a:latin typeface="Century Gothic" panose="020B0502020202020204" pitchFamily="34" charset="0"/>
              </a:rPr>
              <a:t>Assessment is a holistic practice, which takes place during every art lesson through conversations with pupils</a:t>
            </a:r>
          </a:p>
          <a:p>
            <a:pPr defTabSz="192893"/>
            <a:endParaRPr lang="en-GB" sz="759" b="1" dirty="0">
              <a:solidFill>
                <a:srgbClr val="00B050"/>
              </a:solidFill>
              <a:latin typeface="Century Gothic" panose="020B0502020202020204" pitchFamily="34" charset="0"/>
            </a:endParaRPr>
          </a:p>
          <a:p>
            <a:pPr defTabSz="192893"/>
            <a:r>
              <a:rPr lang="en-GB" sz="759" dirty="0">
                <a:solidFill>
                  <a:srgbClr val="00B050"/>
                </a:solidFill>
                <a:latin typeface="Century Gothic" panose="020B0502020202020204" pitchFamily="34" charset="0"/>
              </a:rPr>
              <a:t>Tell me about that you are making and what inspired you.</a:t>
            </a:r>
          </a:p>
          <a:p>
            <a:pPr defTabSz="192893"/>
            <a:r>
              <a:rPr lang="en-GB" sz="759" dirty="0">
                <a:solidFill>
                  <a:srgbClr val="00B050"/>
                </a:solidFill>
                <a:latin typeface="Century Gothic" panose="020B0502020202020204" pitchFamily="34" charset="0"/>
              </a:rPr>
              <a:t>What might you do next?</a:t>
            </a:r>
            <a:br>
              <a:rPr lang="en-GB" sz="759" dirty="0">
                <a:solidFill>
                  <a:srgbClr val="00B050"/>
                </a:solidFill>
                <a:latin typeface="Century Gothic" panose="020B0502020202020204" pitchFamily="34" charset="0"/>
              </a:rPr>
            </a:br>
            <a:r>
              <a:rPr lang="en-GB" sz="759" dirty="0">
                <a:solidFill>
                  <a:srgbClr val="00B050"/>
                </a:solidFill>
                <a:latin typeface="Century Gothic" panose="020B0502020202020204" pitchFamily="34" charset="0"/>
              </a:rPr>
              <a:t>Tell me about the materials and techniques you are using.</a:t>
            </a:r>
          </a:p>
          <a:p>
            <a:pPr defTabSz="192893"/>
            <a:r>
              <a:rPr lang="en-GB" sz="759" dirty="0">
                <a:solidFill>
                  <a:srgbClr val="00B050"/>
                </a:solidFill>
                <a:latin typeface="Century Gothic" panose="020B0502020202020204" pitchFamily="34" charset="0"/>
              </a:rPr>
              <a:t>What have you discovered?</a:t>
            </a:r>
          </a:p>
          <a:p>
            <a:pPr defTabSz="192893"/>
            <a:r>
              <a:rPr lang="en-GB" sz="759" dirty="0">
                <a:solidFill>
                  <a:srgbClr val="00B050"/>
                </a:solidFill>
                <a:latin typeface="Century Gothic" panose="020B0502020202020204" pitchFamily="34" charset="0"/>
              </a:rPr>
              <a:t>How do you feel about the end result?</a:t>
            </a:r>
          </a:p>
          <a:p>
            <a:pPr defTabSz="192893"/>
            <a:r>
              <a:rPr lang="en-GB" sz="759" dirty="0">
                <a:solidFill>
                  <a:srgbClr val="00B050"/>
                </a:solidFill>
                <a:latin typeface="Century Gothic" panose="020B0502020202020204" pitchFamily="34" charset="0"/>
              </a:rPr>
              <a:t>Tell me about things you really liked or enjoyed.</a:t>
            </a:r>
          </a:p>
          <a:p>
            <a:pPr defTabSz="192893"/>
            <a:r>
              <a:rPr lang="en-GB" sz="759" dirty="0">
                <a:solidFill>
                  <a:srgbClr val="00B050"/>
                </a:solidFill>
                <a:latin typeface="Century Gothic" panose="020B0502020202020204" pitchFamily="34" charset="0"/>
              </a:rPr>
              <a:t>What would you like to explore more of?</a:t>
            </a:r>
          </a:p>
          <a:p>
            <a:pPr defTabSz="192893"/>
            <a:r>
              <a:rPr lang="en-GB" sz="759" b="1" dirty="0">
                <a:solidFill>
                  <a:srgbClr val="00B050"/>
                </a:solidFill>
                <a:latin typeface="Century Gothic" panose="020B0502020202020204" pitchFamily="34" charset="0"/>
              </a:rPr>
              <a:t>What kinds of problems did you encounter and how did you get round them?</a:t>
            </a:r>
          </a:p>
          <a:p>
            <a:pPr defTabSz="192893"/>
            <a:endParaRPr lang="en-GB" sz="759" b="1" dirty="0">
              <a:solidFill>
                <a:srgbClr val="00B050"/>
              </a:solidFill>
              <a:latin typeface="Century Gothic" panose="020B0502020202020204" pitchFamily="34" charset="0"/>
            </a:endParaRPr>
          </a:p>
          <a:p>
            <a:pPr defTabSz="192893"/>
            <a:r>
              <a:rPr lang="en-GB" sz="759" dirty="0">
                <a:solidFill>
                  <a:srgbClr val="00B050"/>
                </a:solidFill>
                <a:latin typeface="Century Gothic" panose="020B0502020202020204" pitchFamily="34" charset="0"/>
              </a:rPr>
              <a:t>Remember ‘Creativity is a fragile process that is hard to measure and assess and should always be nurtured and supported’.</a:t>
            </a:r>
            <a:endParaRPr lang="en-GB" sz="759" b="1" dirty="0">
              <a:solidFill>
                <a:srgbClr val="00B050"/>
              </a:solidFill>
              <a:latin typeface="Century Gothic" panose="020B0502020202020204" pitchFamily="34" charset="0"/>
            </a:endParaRPr>
          </a:p>
        </p:txBody>
      </p:sp>
      <p:sp>
        <p:nvSpPr>
          <p:cNvPr id="15" name="TextBox 14">
            <a:extLst>
              <a:ext uri="{FF2B5EF4-FFF2-40B4-BE49-F238E27FC236}">
                <a16:creationId xmlns:a16="http://schemas.microsoft.com/office/drawing/2014/main" id="{ED48A76D-3F52-4FEB-87FD-CBB509664A0E}"/>
              </a:ext>
            </a:extLst>
          </p:cNvPr>
          <p:cNvSpPr txBox="1"/>
          <p:nvPr/>
        </p:nvSpPr>
        <p:spPr>
          <a:xfrm>
            <a:off x="3663835" y="4694572"/>
            <a:ext cx="4864331" cy="1961563"/>
          </a:xfrm>
          <a:prstGeom prst="rect">
            <a:avLst/>
          </a:prstGeom>
          <a:noFill/>
          <a:ln w="57150">
            <a:solidFill>
              <a:srgbClr val="CC0099"/>
            </a:solidFill>
          </a:ln>
        </p:spPr>
        <p:txBody>
          <a:bodyPr wrap="square" rtlCol="0">
            <a:spAutoFit/>
          </a:bodyPr>
          <a:lstStyle/>
          <a:p>
            <a:pPr defTabSz="192893"/>
            <a:r>
              <a:rPr lang="en-GB" sz="759" dirty="0">
                <a:solidFill>
                  <a:srgbClr val="7030A0"/>
                </a:solidFill>
                <a:latin typeface="Century Gothic" panose="020B0502020202020204" pitchFamily="34" charset="0"/>
              </a:rPr>
              <a:t>Discussion Questions Year 5 </a:t>
            </a:r>
            <a:r>
              <a:rPr lang="en-GB" sz="759" b="1" dirty="0">
                <a:solidFill>
                  <a:srgbClr val="7030A0"/>
                </a:solidFill>
                <a:latin typeface="Century Gothic" panose="020B0502020202020204" pitchFamily="34" charset="0"/>
              </a:rPr>
              <a:t>and 6</a:t>
            </a:r>
          </a:p>
          <a:p>
            <a:pPr defTabSz="192893"/>
            <a:r>
              <a:rPr lang="en-GB" sz="759" dirty="0">
                <a:solidFill>
                  <a:srgbClr val="7030A0"/>
                </a:solidFill>
                <a:latin typeface="Century Gothic" panose="020B0502020202020204" pitchFamily="34" charset="0"/>
              </a:rPr>
              <a:t>Assessment is a holistic practice, which takes place during every art lesson through conversations with pupils</a:t>
            </a:r>
          </a:p>
          <a:p>
            <a:pPr defTabSz="192893"/>
            <a:endParaRPr lang="en-GB" sz="759" b="1" dirty="0">
              <a:solidFill>
                <a:srgbClr val="7030A0"/>
              </a:solidFill>
              <a:latin typeface="Century Gothic" panose="020B0502020202020204" pitchFamily="34" charset="0"/>
            </a:endParaRPr>
          </a:p>
          <a:p>
            <a:pPr defTabSz="192893"/>
            <a:r>
              <a:rPr lang="en-GB" sz="759" dirty="0">
                <a:solidFill>
                  <a:srgbClr val="7030A0"/>
                </a:solidFill>
                <a:latin typeface="Century Gothic" panose="020B0502020202020204" pitchFamily="34" charset="0"/>
              </a:rPr>
              <a:t>Tell me about that you are making and what inspired you.</a:t>
            </a:r>
          </a:p>
          <a:p>
            <a:pPr defTabSz="192893"/>
            <a:r>
              <a:rPr lang="en-GB" sz="759" dirty="0">
                <a:solidFill>
                  <a:srgbClr val="7030A0"/>
                </a:solidFill>
                <a:latin typeface="Century Gothic" panose="020B0502020202020204" pitchFamily="34" charset="0"/>
              </a:rPr>
              <a:t>What might you do next?</a:t>
            </a:r>
            <a:br>
              <a:rPr lang="en-GB" sz="759" dirty="0">
                <a:solidFill>
                  <a:srgbClr val="7030A0"/>
                </a:solidFill>
                <a:latin typeface="Century Gothic" panose="020B0502020202020204" pitchFamily="34" charset="0"/>
              </a:rPr>
            </a:br>
            <a:r>
              <a:rPr lang="en-GB" sz="759" dirty="0">
                <a:solidFill>
                  <a:srgbClr val="7030A0"/>
                </a:solidFill>
                <a:latin typeface="Century Gothic" panose="020B0502020202020204" pitchFamily="34" charset="0"/>
              </a:rPr>
              <a:t>Tell me about the materials and techniques you are using.</a:t>
            </a:r>
          </a:p>
          <a:p>
            <a:pPr defTabSz="192893"/>
            <a:r>
              <a:rPr lang="en-GB" sz="759" dirty="0">
                <a:solidFill>
                  <a:srgbClr val="7030A0"/>
                </a:solidFill>
                <a:latin typeface="Century Gothic" panose="020B0502020202020204" pitchFamily="34" charset="0"/>
              </a:rPr>
              <a:t>What have you discovered?</a:t>
            </a:r>
          </a:p>
          <a:p>
            <a:pPr defTabSz="192893"/>
            <a:r>
              <a:rPr lang="en-GB" sz="759" dirty="0">
                <a:solidFill>
                  <a:srgbClr val="7030A0"/>
                </a:solidFill>
                <a:latin typeface="Century Gothic" panose="020B0502020202020204" pitchFamily="34" charset="0"/>
              </a:rPr>
              <a:t>How do you feel about the end result?</a:t>
            </a:r>
          </a:p>
          <a:p>
            <a:pPr defTabSz="192893"/>
            <a:r>
              <a:rPr lang="en-GB" sz="759" dirty="0">
                <a:solidFill>
                  <a:srgbClr val="7030A0"/>
                </a:solidFill>
                <a:latin typeface="Century Gothic" panose="020B0502020202020204" pitchFamily="34" charset="0"/>
              </a:rPr>
              <a:t>Tell me about things you really liked or enjoyed.</a:t>
            </a:r>
          </a:p>
          <a:p>
            <a:pPr defTabSz="192893"/>
            <a:r>
              <a:rPr lang="en-GB" sz="759" dirty="0">
                <a:solidFill>
                  <a:srgbClr val="7030A0"/>
                </a:solidFill>
                <a:latin typeface="Century Gothic" panose="020B0502020202020204" pitchFamily="34" charset="0"/>
              </a:rPr>
              <a:t>What would you like to explore more of?</a:t>
            </a:r>
          </a:p>
          <a:p>
            <a:pPr defTabSz="192893"/>
            <a:r>
              <a:rPr lang="en-GB" sz="759" dirty="0">
                <a:solidFill>
                  <a:srgbClr val="7030A0"/>
                </a:solidFill>
                <a:latin typeface="Century Gothic" panose="020B0502020202020204" pitchFamily="34" charset="0"/>
              </a:rPr>
              <a:t>What kinds of problems did you encounter and how did you get round them?</a:t>
            </a:r>
          </a:p>
          <a:p>
            <a:pPr defTabSz="192893"/>
            <a:r>
              <a:rPr lang="en-GB" sz="759" b="1" dirty="0">
                <a:solidFill>
                  <a:srgbClr val="7030A0"/>
                </a:solidFill>
                <a:latin typeface="Century Gothic" panose="020B0502020202020204" pitchFamily="34" charset="0"/>
              </a:rPr>
              <a:t>What is the potential of what you have done? What would you do next?</a:t>
            </a:r>
          </a:p>
          <a:p>
            <a:pPr defTabSz="192893"/>
            <a:endParaRPr lang="en-GB" sz="759" b="1" dirty="0">
              <a:solidFill>
                <a:srgbClr val="7030A0"/>
              </a:solidFill>
              <a:latin typeface="Century Gothic" panose="020B0502020202020204" pitchFamily="34" charset="0"/>
            </a:endParaRPr>
          </a:p>
          <a:p>
            <a:pPr defTabSz="192893"/>
            <a:r>
              <a:rPr lang="en-GB" sz="759" dirty="0">
                <a:solidFill>
                  <a:srgbClr val="7030A0"/>
                </a:solidFill>
                <a:latin typeface="Century Gothic" panose="020B0502020202020204" pitchFamily="34" charset="0"/>
              </a:rPr>
              <a:t>Remember ‘Creativity is a fragile process that is hard to measure and assess and should always be nurtured and supported’.</a:t>
            </a:r>
            <a:endParaRPr lang="en-GB" sz="759" b="1" dirty="0">
              <a:solidFill>
                <a:srgbClr val="7030A0"/>
              </a:solidFill>
              <a:latin typeface="Century Gothic" panose="020B0502020202020204" pitchFamily="34" charset="0"/>
            </a:endParaRPr>
          </a:p>
        </p:txBody>
      </p:sp>
    </p:spTree>
    <p:extLst>
      <p:ext uri="{BB962C8B-B14F-4D97-AF65-F5344CB8AC3E}">
        <p14:creationId xmlns:p14="http://schemas.microsoft.com/office/powerpoint/2010/main" val="3471715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22">
      <a:dk1>
        <a:srgbClr val="9D0F00"/>
      </a:dk1>
      <a:lt1>
        <a:sysClr val="window" lastClr="FFFFFF"/>
      </a:lt1>
      <a:dk2>
        <a:srgbClr val="D30F00"/>
      </a:dk2>
      <a:lt2>
        <a:srgbClr val="C07400"/>
      </a:lt2>
      <a:accent1>
        <a:srgbClr val="005CC9"/>
      </a:accent1>
      <a:accent2>
        <a:srgbClr val="008EDC"/>
      </a:accent2>
      <a:accent3>
        <a:srgbClr val="3DA800"/>
      </a:accent3>
      <a:accent4>
        <a:srgbClr val="4D4D4D"/>
      </a:accent4>
      <a:accent5>
        <a:srgbClr val="FFAA00"/>
      </a:accent5>
      <a:accent6>
        <a:srgbClr val="1F7100"/>
      </a:accent6>
      <a:hlink>
        <a:srgbClr val="D30F00"/>
      </a:hlink>
      <a:folHlink>
        <a:srgbClr val="D30F00"/>
      </a:folHlink>
    </a:clrScheme>
    <a:fontScheme name="Custom 22">
      <a:majorFont>
        <a:latin typeface="Comic Sans MS"/>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gs>
            <a:gs pos="100000">
              <a:schemeClr val="tx2"/>
            </a:gs>
          </a:gsLst>
          <a:lin ang="36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6931380_Elementary school presentation_AAS_v4" id="{A1DE4719-C921-4876-B2FB-6B9A65FA4A71}" vid="{085AC972-F1A4-4B51-A582-8C15E7A46936}"/>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TotalTime>
  <Words>1252</Words>
  <Application>Microsoft Office PowerPoint</Application>
  <PresentationFormat>Widescreen</PresentationFormat>
  <Paragraphs>148</Paragraphs>
  <Slides>52</Slides>
  <Notes>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52</vt:i4>
      </vt:variant>
    </vt:vector>
  </HeadingPairs>
  <TitlesOfParts>
    <vt:vector size="64" baseType="lpstr">
      <vt:lpstr>Arial</vt:lpstr>
      <vt:lpstr>Calibri</vt:lpstr>
      <vt:lpstr>Calibri Light</vt:lpstr>
      <vt:lpstr>Century Gothic</vt:lpstr>
      <vt:lpstr>Comic Sans MS</vt:lpstr>
      <vt:lpstr>Franklin Gothic Book</vt:lpstr>
      <vt:lpstr>Times New Roman</vt:lpstr>
      <vt:lpstr>Ubuntu</vt:lpstr>
      <vt:lpstr>Office Theme</vt:lpstr>
      <vt:lpstr>1_Office Theme</vt:lpstr>
      <vt:lpstr>2_Office Theme</vt:lpstr>
      <vt:lpstr>3_Office Theme</vt:lpstr>
      <vt:lpstr>Art Inset 21st July 2022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Explore ideas by …</vt:lpstr>
      <vt:lpstr>PowerPoint Presentation</vt:lpstr>
      <vt:lpstr> Explore ideas by …</vt:lpstr>
      <vt:lpstr> Explore ideas by …</vt:lpstr>
      <vt:lpstr> Explore ideas by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Charlotte Martin-Wells</dc:creator>
  <cp:lastModifiedBy>C Martin-Wells</cp:lastModifiedBy>
  <cp:revision>2</cp:revision>
  <dcterms:created xsi:type="dcterms:W3CDTF">2022-07-20T19:18:14Z</dcterms:created>
  <dcterms:modified xsi:type="dcterms:W3CDTF">2022-07-21T10:19:52Z</dcterms:modified>
</cp:coreProperties>
</file>