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30"/>
  </p:notesMasterIdLst>
  <p:handoutMasterIdLst>
    <p:handoutMasterId r:id="rId31"/>
  </p:handoutMasterIdLst>
  <p:sldIdLst>
    <p:sldId id="257" r:id="rId2"/>
    <p:sldId id="336" r:id="rId3"/>
    <p:sldId id="338" r:id="rId4"/>
    <p:sldId id="310" r:id="rId5"/>
    <p:sldId id="258" r:id="rId6"/>
    <p:sldId id="306" r:id="rId7"/>
    <p:sldId id="343" r:id="rId8"/>
    <p:sldId id="260" r:id="rId9"/>
    <p:sldId id="346" r:id="rId10"/>
    <p:sldId id="276" r:id="rId11"/>
    <p:sldId id="344" r:id="rId12"/>
    <p:sldId id="345" r:id="rId13"/>
    <p:sldId id="330" r:id="rId14"/>
    <p:sldId id="262" r:id="rId15"/>
    <p:sldId id="282" r:id="rId16"/>
    <p:sldId id="281" r:id="rId17"/>
    <p:sldId id="313" r:id="rId18"/>
    <p:sldId id="314" r:id="rId19"/>
    <p:sldId id="315" r:id="rId20"/>
    <p:sldId id="267" r:id="rId21"/>
    <p:sldId id="271" r:id="rId22"/>
    <p:sldId id="288" r:id="rId23"/>
    <p:sldId id="316" r:id="rId24"/>
    <p:sldId id="318" r:id="rId25"/>
    <p:sldId id="319" r:id="rId26"/>
    <p:sldId id="274" r:id="rId27"/>
    <p:sldId id="321" r:id="rId28"/>
    <p:sldId id="278" r:id="rId29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0000"/>
    <a:srgbClr val="99FF99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936982-3038-4C28-B6A5-417BDDEBF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CB44-5993-4768-8F19-FE093B8A1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9AB88-CE9B-483C-AA73-E57351DF5924}" type="datetimeFigureOut">
              <a:rPr lang="en-GB"/>
              <a:pPr>
                <a:defRPr/>
              </a:pPr>
              <a:t>23/04/2025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46FB7-E809-4E51-A885-9F28B3EDD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D4E35-9941-478C-A4E5-F15FD3958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747786-B473-40C4-9133-C1773E60EF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051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31C00E-7BE4-4101-8A93-0CD8174507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A4D4A-A1A0-42B5-AE74-3E5BD2DD20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67939D-CD24-4B1A-A9D5-F2B09AF5A94F}" type="datetimeFigureOut">
              <a:rPr lang="en-GB"/>
              <a:pPr>
                <a:defRPr/>
              </a:pPr>
              <a:t>23/04/2025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9B5DD6-73D8-4CF4-ADF9-B874F47F3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EA29E4-9DD3-4D6B-BFE3-A80F12390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73C0-97CA-40E5-9899-9B330EBEAA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E85F5-816E-4704-8F3F-F20D2F416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6B0AC0-4882-4C01-89DC-01A493D24B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29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CF40-6391-481C-AB0B-7A2F929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76D9-4CDF-4E0D-A1D1-D853D327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D772-A256-470E-B998-5437433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DA83-C9ED-401C-B26B-602DB907D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AA46-3FAC-4708-B522-CEFA37E8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38901-BBC8-407C-B4CF-E48668FF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CF0E-87EA-4C6E-AA74-F8436BBC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6C0B-3273-42EA-BB23-110F9488F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9CB8-95E9-4073-82FC-02BBF50E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A66B-6036-4F2D-8F82-9C5F95D0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3CC7-96BF-4FFA-956C-5D012CF4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027A3-60D0-4D10-84C3-B1871B35E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B459-B362-4DB9-8635-DEB4D7F0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DB8C-F6BB-4442-BF40-A64088BF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501E-CF09-47C0-B977-53E13AE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2D3C-109A-4199-9948-BAF0A801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2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6A66-F6A1-45B9-8086-FEAD6C5F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4492-F452-4C6B-91CB-9B52BCE2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CD02-A05D-4399-9679-C54076CD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6F15-875C-4929-9A25-56C09535B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BA9663-7CAE-4D7D-A260-A477BE8C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BE913F-43F4-4B21-AE57-28422F6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5C26E-C246-4CD1-A460-CC5E1A5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583A-1CA6-4BCF-8EDB-EF8338771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87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B90F4A-7387-4422-8A74-C655F03D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43A462-3206-41A4-B4B3-720B1589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83E78-A74C-49A9-A68A-85170EED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EDC6-7DFE-481B-9826-04BD0AF17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5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9CC551-800C-4603-9427-36A0324E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649753-9BC1-4A82-A1B7-A8D36938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CF5CAC-FC5B-454E-B26D-BEC860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BCF8-AF9F-460A-811B-E77132BDB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6D7A0-A81E-48BB-AD55-A4CDD81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098368-9F4F-492A-B7A9-ABE8DA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755732-3519-4128-BC12-416069A0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B649D-ADFA-4E43-99B3-03A79BB1A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AE0721-585E-4564-B0F0-C25D4FD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B0F968-7512-4821-878D-459D02E6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4D290C-6A33-4820-9F03-1C8D8891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FA8A5-E34A-4209-AC90-FCA34EFE4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4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8DE65-574B-41EF-9F6B-22D58148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E11F67-C439-420C-9B36-8F64C8C0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C87F55-E10D-4229-8AD5-B26322DF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88DE-12D8-44F3-8F51-83E9F699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1144ED-DA09-47C7-BA6E-0C90725FA1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5DDD6E-7C94-4765-BB57-043CA8801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0138-B64B-400C-ADEF-BEC1F5F9A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70BE-488B-47B8-AF0C-EA44D29F5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FE6B-260C-4FC0-A2EB-F4EB295A2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7CC43A-B650-43F9-83BE-338473307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4B8A223-1AD5-4747-865D-40C0E710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St Mary’s C of E (Aided) Primary School</a:t>
            </a:r>
            <a:br>
              <a:rPr lang="en-GB" altLang="en-US" sz="3600" dirty="0"/>
            </a:br>
            <a:r>
              <a:rPr lang="en-GB" altLang="en-US" sz="3600"/>
              <a:t>Easter </a:t>
            </a:r>
            <a:r>
              <a:rPr lang="en-GB" altLang="en-US" sz="3600" smtClean="0"/>
              <a:t>Service 2025</a:t>
            </a:r>
            <a:endParaRPr lang="en-GB" altLang="en-US" sz="3600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8E83E06-170C-4530-B268-1F9363EC4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977619C7-565A-491E-A99E-8BD76B91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66863"/>
            <a:ext cx="5967413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F8BF389D-2396-4D7E-8200-C5C33640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i="1" dirty="0"/>
              <a:t>Gospel Reading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Hear the Gospel of our Lord Jesus Christ according to John.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Glory to you, O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This is the Gospel of The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Praise to you, O Christ.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dirty="0"/>
              <a:t>Father Paul…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A1741-49D5-4960-80BD-CABD6FAB0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1890" y="908720"/>
            <a:ext cx="62202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7470-FE37-4664-A973-C1AA9F8A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 smtClean="0"/>
              <a:t>Prayers </a:t>
            </a:r>
            <a:r>
              <a:rPr lang="en-GB" altLang="en-US" dirty="0"/>
              <a:t>– Led by year 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Lord in your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Hear our 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D8020BA-0316-4200-87D0-7546CF6A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6624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/>
              <a:t>The Prayer of St Richard.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 smtClean="0">
                <a:solidFill>
                  <a:srgbClr val="3333FF"/>
                </a:solidFill>
              </a:rPr>
              <a:t>Thanks </a:t>
            </a:r>
            <a:r>
              <a:rPr lang="en-US" altLang="en-US" sz="2400" b="1" dirty="0">
                <a:solidFill>
                  <a:srgbClr val="3333FF"/>
                </a:solidFill>
              </a:rPr>
              <a:t>be to you, my Lord Jesus Christ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benefits which you have given me;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pains and insults which you have borne for me.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O most merciful Redeemer, Friend and Brother,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May I know you more clearly, love you more dearly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and follow you more nearly.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</a:t>
            </a:r>
            <a:endParaRPr lang="en-US" altLang="en-US" sz="2400" b="1" dirty="0" smtClean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altLang="en-US" sz="2400" dirty="0"/>
              <a:t>Merciful Father,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 smtClean="0">
                <a:solidFill>
                  <a:srgbClr val="3333FF"/>
                </a:solidFill>
              </a:rPr>
              <a:t>Accept </a:t>
            </a:r>
            <a:r>
              <a:rPr lang="en-GB" altLang="en-US" sz="2400" b="1" dirty="0">
                <a:solidFill>
                  <a:srgbClr val="3333FF"/>
                </a:solidFill>
              </a:rPr>
              <a:t>these prayers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for the sake of your Son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our Saviour Jesus Christ.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Amen.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3A79C9FE-80E9-4EFC-9D3A-8364E08D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410"/>
          </a:xfrm>
        </p:spPr>
        <p:txBody>
          <a:bodyPr/>
          <a:lstStyle/>
          <a:p>
            <a:pPr algn="l" eaLnBrk="1" hangingPunct="1"/>
            <a:r>
              <a:rPr lang="en-GB" altLang="en-US" sz="1800" b="1" dirty="0" smtClean="0"/>
              <a:t>Celebrate</a:t>
            </a:r>
            <a:endParaRPr lang="en-GB" altLang="en-US" sz="1800" dirty="0"/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0D4B5DE5-54FC-4AF5-B4DE-0754E2BF9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402722B-0C5E-4B98-812D-0AA2DB48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Jump up and down, up and down and around,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Up and down and around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06FF5E0-BE89-4867-B014-4B27DB91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hands, clap your hands like this,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 like this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229D6E-5592-4AD3-8AEB-CBB414D8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Dance to the beat, to the beat of the drum,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To the beat of the drum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11AE24B-60E9-4B50-B0A4-C6656911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hands, wave your hands in the air,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 in the air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FFDA3F6-A49C-484A-A04B-557CF18EB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</a:t>
            </a:r>
            <a:r>
              <a:rPr lang="en-GB" altLang="en-US" sz="2800" b="1" dirty="0" smtClean="0">
                <a:solidFill>
                  <a:srgbClr val="3333FF"/>
                </a:solidFill>
              </a:rPr>
              <a:t>song to </a:t>
            </a:r>
            <a:r>
              <a:rPr lang="en-GB" altLang="en-US" sz="2800" b="1" dirty="0">
                <a:solidFill>
                  <a:srgbClr val="3333FF"/>
                </a:solidFill>
              </a:rPr>
              <a:t>celebrate!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EAEDBDB-45F9-42FF-867C-E0FDE0B4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76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Early in the morning on the first day of the week,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Women went to visit at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Angels came and told them, ‘The one you’ve come to see,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He isn’t here, but you will meet Him soon!’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Fearful and excited, amazed by all they’d seen,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Mary and her friends ran from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Finding the disciples together where they’d meet,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Bursting with joy they ran into the room. 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780D105-FE26-47B8-AE0D-64AED3939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2"/>
            <a:ext cx="8229600" cy="604852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The Lord’s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As our </a:t>
            </a:r>
            <a:r>
              <a:rPr lang="en-US" altLang="en-US" sz="2000" dirty="0" err="1"/>
              <a:t>Saviour</a:t>
            </a:r>
            <a:r>
              <a:rPr lang="en-US" altLang="en-US" sz="2000" dirty="0"/>
              <a:t> has taught us, so we pray: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Our Father, who art in heaven,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hallowed be thy name;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kingdom come;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will be 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on earth as it is in heaven.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Give us this day our daily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forgive us our trespasses,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as we forgive those who trespass against 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lead us not into temptation;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but deliver us from evil.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thine is the kingdom,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the power and the glory,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ever and ever.       Amen.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EEB1F6B-1F07-4378-AD4D-1D96C74C4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b="1" i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b="1" i="1" dirty="0"/>
              <a:t>The Blessing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</p:txBody>
      </p:sp>
      <p:pic>
        <p:nvPicPr>
          <p:cNvPr id="34819" name="Picture 3" descr="C:\Users\head\AppData\Local\Microsoft\Windows\Temporary Internet Files\Content.IE5\T8BPB8FM\Cross-Pattee-Heraldry.svg[1].png">
            <a:extLst>
              <a:ext uri="{FF2B5EF4-FFF2-40B4-BE49-F238E27FC236}">
                <a16:creationId xmlns:a16="http://schemas.microsoft.com/office/drawing/2014/main" id="{F551E181-B1F2-452E-8CAA-963A3D07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73688"/>
            <a:ext cx="150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426001A-D985-4F59-B5CA-B3579A34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 eaLnBrk="1" hangingPunct="1"/>
            <a:r>
              <a:rPr lang="en-GB" altLang="en-US" sz="2000" b="1" dirty="0"/>
              <a:t>Hymn</a:t>
            </a:r>
            <a:br>
              <a:rPr lang="en-GB" altLang="en-US" sz="2000" b="1" dirty="0"/>
            </a:br>
            <a:r>
              <a:rPr lang="en-GB" altLang="en-US" sz="2000" b="1" dirty="0"/>
              <a:t>Easter Jubilation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980F29D7-AC21-412F-A4B5-DA9159D8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2" y="1166018"/>
            <a:ext cx="8229600" cy="521531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Easter jubilation fills the streets and towns,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Celebrations have begun.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Hear the music and the dancing 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Join the laughter and the fun!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Raise a joyful shout!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Clap your hands and dance – let your feelings out.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Hear what it’s about,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640B9EA1-EAA2-4955-B464-2373FC97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Put aside your sorrows, wipe your tears away,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a better time will come.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There’s a promise of a brighter day,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Join the laughter and the fun.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Raise a joyful shout!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Clap your hands and dance – let your feelings out.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Hear what it’s about,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FF4B9F0E-D1C9-413E-BCAE-B0A67B52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81336"/>
            <a:ext cx="8229600" cy="59766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La, la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etc, …..    (Clap)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600" b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Raise a joyful shout!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Clap your hands and dance – let your feelings out.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Hear what it’s about,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 eaLnBrk="1" hangingPunct="1"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6E07041-9736-4240-8E8C-81476DA4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Easter jubilation fills the streets and towns,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Celebrations have begun.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Hear the music and the dancing 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Join the laughter and the fun!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Raise a joyful shout!</a:t>
            </a: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Clap your hands and dance – let your feelings out.</a:t>
            </a: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Hear what it’s about,</a:t>
            </a: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B4B4339-5748-43AC-8991-4880810EC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2592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dirty="0"/>
              <a:t>The Dismissal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Go in the peace of Christ</a:t>
            </a:r>
            <a:r>
              <a:rPr lang="en-US" altLang="en-US" sz="2800" dirty="0" smtClean="0"/>
              <a:t>. Alleluia, Alleluia. 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Thanks be to God.  </a:t>
            </a:r>
            <a:r>
              <a:rPr lang="en-US" altLang="en-US" b="1" dirty="0" smtClean="0">
                <a:solidFill>
                  <a:srgbClr val="3333FF"/>
                </a:solidFill>
              </a:rPr>
              <a:t>Alleluia, Alleluia.</a:t>
            </a:r>
            <a:endParaRPr lang="en-US" alt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3D02-ECD6-4E00-A82F-D2BC602E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 smtClean="0"/>
              <a:t>Celebrate</a:t>
            </a: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Recessional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Easter Jubilation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marL="0" indent="0">
              <a:buFont typeface="Arial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 smtClean="0"/>
              <a:t>The </a:t>
            </a:r>
            <a:r>
              <a:rPr lang="en-GB" altLang="en-US" dirty="0"/>
              <a:t>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ED9D660C-EC02-4116-9E93-FFF6F00D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0465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Two of the believers, with thoughts about the week,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Walked the road so lonely and confused.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While they spoke of Jesus and all he’d come to mean,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He came along beside them with the news: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1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disciples were terrified to see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Jesus there before them in the room.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‘Why are you so frightened?’ He said. ‘It’s really me!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things I told you have come true!’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CHORUS</a:t>
            </a:r>
            <a:r>
              <a:rPr lang="en-GB" altLang="en-US" sz="2400" b="1" dirty="0">
                <a:solidFill>
                  <a:srgbClr val="3333FF"/>
                </a:solidFill>
              </a:rPr>
              <a:t> 	</a:t>
            </a:r>
            <a:endParaRPr lang="en-GB" altLang="en-US" sz="24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3A2B49D-C245-40D1-8704-BB347689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300E-74BF-4723-B069-E4981CE5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err="1">
                <a:latin typeface="Wingdings" pitchFamily="2" charset="2"/>
              </a:rPr>
              <a:t>X</a:t>
            </a:r>
            <a:r>
              <a:rPr lang="en-US" altLang="en-US" dirty="0" err="1"/>
              <a:t>In</a:t>
            </a:r>
            <a:r>
              <a:rPr lang="en-US" altLang="en-US" dirty="0"/>
              <a:t> the name of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Son,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Holy Spirit.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solidFill>
                  <a:srgbClr val="3333FF"/>
                </a:solidFill>
              </a:rPr>
              <a:t>Amen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The Lord be with </a:t>
            </a:r>
            <a:r>
              <a:rPr lang="en-US" altLang="en-US" dirty="0" smtClean="0"/>
              <a:t>you</a:t>
            </a:r>
            <a:endParaRPr lang="en-US" altLang="en-US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And also with </a:t>
            </a:r>
            <a:r>
              <a:rPr lang="en-US" altLang="en-US" b="1" dirty="0" smtClean="0">
                <a:solidFill>
                  <a:srgbClr val="3333FF"/>
                </a:solidFill>
              </a:rPr>
              <a:t>you.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/>
              <a:t>Alleluia Christ is Risen.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/>
              <a:t>He is risen indeed. Alleluia.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7B8FB0A-72CB-4864-81A7-0BB4CB70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altLang="en-US"/>
              <a:t>Saying sorry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BF231A8-ED02-4B67-A45B-E5995CD31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you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 have mercy</a:t>
            </a: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our </a:t>
            </a:r>
            <a:r>
              <a:rPr lang="en-US" altLang="en-US" sz="2800" dirty="0" err="1"/>
              <a:t>neighbours</a:t>
            </a:r>
            <a:r>
              <a:rPr lang="en-US" altLang="en-US" sz="2800" dirty="0"/>
              <a:t>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Christ have mercy</a:t>
            </a: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Christ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Lord, we have not loved ourselves as we should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 have mercy </a:t>
            </a: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C382-79A1-4DC8-8228-1F319211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May Almighty God have mercy on us,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forgive us our sins,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and bring us to everlasting life.</a:t>
            </a:r>
            <a:endParaRPr lang="en-GB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050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3179-504C-4E4E-9D0C-6F3827E8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GB" altLang="en-US" sz="2400" b="1" i="1" dirty="0"/>
              <a:t>The Gloria - Anderson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E253-3EC8-47FC-8EA8-D972E8D0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11256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6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Lord God, heavenly King, peace you bring to us;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We worship you, we give you thanks, we sing our song of praise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1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Jesus, </a:t>
            </a:r>
            <a:r>
              <a:rPr lang="en-US" altLang="en-US" sz="24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2400" b="1" dirty="0">
                <a:solidFill>
                  <a:srgbClr val="3333FF"/>
                </a:solidFill>
              </a:rPr>
              <a:t> of all, Lord, God, 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our sins, O Lord, have mercy on us all.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At the Father’s right hand, Lord receive our prayer,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you alone are the Holy One, and you alone are Lord.</a:t>
            </a:r>
            <a:r>
              <a:rPr lang="en-US" altLang="en-US" sz="2400" b="1" dirty="0"/>
              <a:t> 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Glory, Father and Son, glory, Holy Spirit,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To you we raise our hands up high, we glorify your name.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05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82BC730-D730-4D2A-B465-B2B4FF7B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Prayer for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4A035C-F3FE-4C70-B3FD-1FE626465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305" y="116601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God of glory,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by the raising of your Son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you have broken the chains of death and hell: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fill your Church with faith and hope;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for a new day has dawned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and the way to life stands open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in our </a:t>
            </a:r>
            <a:r>
              <a:rPr lang="en-US" sz="2400" dirty="0" err="1"/>
              <a:t>Saviour</a:t>
            </a:r>
            <a:r>
              <a:rPr lang="en-US" sz="2400" dirty="0"/>
              <a:t> Jesus Christ who is alive and reigns with you in the unity of the Holy Spirit, one God now and forever.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600" b="1" baseline="2000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4000" b="1" baseline="2000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Alleluia …..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61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</TotalTime>
  <Words>1446</Words>
  <Application>Microsoft Office PowerPoint</Application>
  <PresentationFormat>On-screen Show (4:3)</PresentationFormat>
  <Paragraphs>248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St Mary’s C of E (Aided) Primary School Easter Service 2025</vt:lpstr>
      <vt:lpstr>PowerPoint Presentation</vt:lpstr>
      <vt:lpstr>PowerPoint Presentation</vt:lpstr>
      <vt:lpstr>Greeting</vt:lpstr>
      <vt:lpstr>Saying sorry</vt:lpstr>
      <vt:lpstr>PowerPoint Presentation</vt:lpstr>
      <vt:lpstr>The Gloria - Anderson </vt:lpstr>
      <vt:lpstr>Prayer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Celebrate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Hymn Easter Jubilation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Easter Eucharist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DSherlockfuidge</cp:lastModifiedBy>
  <cp:revision>289</cp:revision>
  <cp:lastPrinted>2015-11-27T13:13:39Z</cp:lastPrinted>
  <dcterms:created xsi:type="dcterms:W3CDTF">2005-09-27T20:16:39Z</dcterms:created>
  <dcterms:modified xsi:type="dcterms:W3CDTF">2025-04-23T08:13:55Z</dcterms:modified>
</cp:coreProperties>
</file>