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notesMasterIdLst>
    <p:notesMasterId r:id="rId45"/>
  </p:notesMasterIdLst>
  <p:handoutMasterIdLst>
    <p:handoutMasterId r:id="rId46"/>
  </p:handoutMasterIdLst>
  <p:sldIdLst>
    <p:sldId id="307" r:id="rId2"/>
    <p:sldId id="262" r:id="rId3"/>
    <p:sldId id="281" r:id="rId4"/>
    <p:sldId id="282" r:id="rId5"/>
    <p:sldId id="317" r:id="rId6"/>
    <p:sldId id="257" r:id="rId7"/>
    <p:sldId id="258" r:id="rId8"/>
    <p:sldId id="259" r:id="rId9"/>
    <p:sldId id="260" r:id="rId10"/>
    <p:sldId id="312" r:id="rId11"/>
    <p:sldId id="313" r:id="rId12"/>
    <p:sldId id="276" r:id="rId13"/>
    <p:sldId id="300" r:id="rId14"/>
    <p:sldId id="314" r:id="rId15"/>
    <p:sldId id="301" r:id="rId16"/>
    <p:sldId id="302" r:id="rId17"/>
    <p:sldId id="303" r:id="rId18"/>
    <p:sldId id="304" r:id="rId19"/>
    <p:sldId id="264" r:id="rId20"/>
    <p:sldId id="292" r:id="rId21"/>
    <p:sldId id="308" r:id="rId22"/>
    <p:sldId id="309" r:id="rId23"/>
    <p:sldId id="310" r:id="rId24"/>
    <p:sldId id="311" r:id="rId25"/>
    <p:sldId id="267" r:id="rId26"/>
    <p:sldId id="293" r:id="rId27"/>
    <p:sldId id="268" r:id="rId28"/>
    <p:sldId id="269" r:id="rId29"/>
    <p:sldId id="286" r:id="rId30"/>
    <p:sldId id="271" r:id="rId31"/>
    <p:sldId id="288" r:id="rId32"/>
    <p:sldId id="289" r:id="rId33"/>
    <p:sldId id="291" r:id="rId34"/>
    <p:sldId id="295" r:id="rId35"/>
    <p:sldId id="296" r:id="rId36"/>
    <p:sldId id="297" r:id="rId37"/>
    <p:sldId id="298" r:id="rId38"/>
    <p:sldId id="299" r:id="rId39"/>
    <p:sldId id="274" r:id="rId40"/>
    <p:sldId id="278" r:id="rId41"/>
    <p:sldId id="306" r:id="rId42"/>
    <p:sldId id="316" r:id="rId43"/>
    <p:sldId id="315" r:id="rId44"/>
  </p:sldIdLst>
  <p:sldSz cx="9144000" cy="6858000" type="screen4x3"/>
  <p:notesSz cx="6799263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00"/>
    <a:srgbClr val="FF0000"/>
    <a:srgbClr val="99FF99"/>
    <a:srgbClr val="FFFF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714" autoAdjust="0"/>
  </p:normalViewPr>
  <p:slideViewPr>
    <p:cSldViewPr>
      <p:cViewPr varScale="1">
        <p:scale>
          <a:sx n="66" d="100"/>
          <a:sy n="66" d="100"/>
        </p:scale>
        <p:origin x="15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531B84-7AC3-4627-82E8-4A1246F93F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C6AEA4-8E67-40FB-98F1-6B8FF693C9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69D0D7C-D175-4C70-93A2-7F843DEB629A}" type="datetimeFigureOut">
              <a:rPr lang="en-GB"/>
              <a:pPr>
                <a:defRPr/>
              </a:pPr>
              <a:t>08/01/2025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772012-4A78-4DEA-A3D4-9C1C41DFDBF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CAD9A9-2BAE-4AB0-89E8-5A1A979236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73E2B36-0D7E-494B-88C9-A06ECA16F49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40A1DB-B0E3-421F-AE76-B4A517389D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0CC1BE-5E6A-46EF-9259-71637AAEA9E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AE9AE5A-7045-43BD-A3BA-E1B05121FA26}" type="datetimeFigureOut">
              <a:rPr lang="en-GB"/>
              <a:pPr>
                <a:defRPr/>
              </a:pPr>
              <a:t>08/01/2025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CDF69FC-792B-43A7-8B33-EB068D2B2D2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5886988-D31C-4886-BBA9-3DA526E68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16463"/>
            <a:ext cx="5437187" cy="4468812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E9842-0411-470D-AA2E-4B3B1F2E6A3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8BF155-B1A2-4178-A6A0-9A77F2B920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C44A5B-EEBE-4352-B25C-63B72EB247D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0C0A1-E700-4A9F-82BD-88332D563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32558-13E1-4B5C-828A-1938AAE34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2D541-60DC-4F7A-8541-2FAF4D065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E7442-31AA-4D24-AE02-22A84270CE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720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0507C-D3DA-451B-A42D-38175979C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0219B-4BA2-4C73-8EFD-556916E5E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5AF13-0C3B-4BED-8A42-F70313BDD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FAE38-4B02-4C4A-A11A-FE81B40921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05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55185-6573-49BA-9877-EDBDFA6EE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1DE3E-BCC7-43BA-86A3-88FE6A3E3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CD53B-BA13-4745-8333-220E19C4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2D12F-86D6-467F-A01B-2B75277EA1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69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3060E-B2C0-4D4C-BF4F-71E6CF0D2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FA604-BCF1-4FA0-8AE5-E1A977486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C5DE9-6A9B-4B01-8CE6-2C015E264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CAA7C-9042-4FD1-8D5E-0CD7865486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90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5A39F-25DB-44AE-A68C-C3F7EA71A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0FC53-71F3-4329-AE37-A409A168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8C03F-C616-4451-902C-11118902E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ACA36-65FF-4B08-A691-EED98521F9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760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A6CB68-DFE4-4D9C-A53F-912E245B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7A4353-D137-41FC-927B-688205E24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864749-56A3-4AA7-BA67-13FC42228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1C3D5-FF76-456A-9E17-3139F6E678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52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23B54E-C938-48F1-92C8-D2866E3DD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C289FEF-59A8-4D84-832F-DDC3C0ADC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269854-3B08-435E-B80A-B5B43A3B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06061-CC1C-47AF-B76E-1D4ABA172D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44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BB2C909-CC6B-44A9-AF4A-5EA72B819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E5D944-0EBE-4E70-BC4D-0F4D0DC96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7D3B282-1D30-48FF-AB26-A9B89B6B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F7D89-4524-4CA6-B384-0E3A637BC2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00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37C516B-E915-4B43-ACF2-10AF5696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54EFBC5-DCD7-4410-8A06-CF58F222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F53A8D3-708B-4D67-8161-A56FCFC5F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A9042-1A5F-4700-8A34-087E970876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598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3CF00B2-7DF9-4884-8F50-BAC1EA9F0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1439ACA-AFDB-4787-AB9E-0391BF24F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1A04008-D570-4D2F-9A51-F30879E99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E34B1-4A91-4999-BA3A-6CF7FB7918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934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59AE51B-32DF-43EF-AE58-6647A2F88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CF6570-279F-41E9-889D-F53ED7D84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1A52FB-74A2-437F-BFE9-1F1F02793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D30D5-8182-43A0-89E9-4ECFD30082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85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23B1EEC-D981-45BE-8133-CFE47F6B314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EFAFD18-4EF6-4181-9E01-AC1B46B35F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35916-61F9-461C-81BD-EC6B48618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755FD-A9FF-4D50-B621-FE70340E6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6FBE5-7CE6-47FE-A2CF-F759F936E0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14890D5-ED46-4092-AE24-90E3C701B72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49963B89-B4A8-49D2-9352-94820AFD6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Christmas Eucharist 2024</a:t>
            </a:r>
          </a:p>
        </p:txBody>
      </p:sp>
      <p:pic>
        <p:nvPicPr>
          <p:cNvPr id="4099" name="Picture 5" descr="C:\Users\head\AppData\Local\Microsoft\Windows\Temporary Internet Files\Content.IE5\HKD8N9GJ\gi01a201312231800[1].png">
            <a:extLst>
              <a:ext uri="{FF2B5EF4-FFF2-40B4-BE49-F238E27FC236}">
                <a16:creationId xmlns:a16="http://schemas.microsoft.com/office/drawing/2014/main" id="{5D85B314-3E43-499E-888C-5DA72CCD15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844675"/>
            <a:ext cx="4724400" cy="3529013"/>
          </a:xfr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4606E5A7-BC9D-4E9B-9706-80A37AD5F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404813"/>
            <a:ext cx="7726363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400" b="1" i="1">
                <a:solidFill>
                  <a:srgbClr val="000000"/>
                </a:solidFill>
              </a:rPr>
              <a:t>At the Gospel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000000"/>
                </a:solidFill>
              </a:rPr>
              <a:t>The Lord be with you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And also with you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2400" b="1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000000"/>
                </a:solidFill>
              </a:rPr>
              <a:t>A reading from the Holy Gospel according to …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Glory to you O Lord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400" b="1"/>
              <a:t>The Gospel reading is now read</a:t>
            </a:r>
            <a:r>
              <a:rPr lang="en-GB" altLang="en-US" sz="2400" b="1">
                <a:solidFill>
                  <a:srgbClr val="3333FF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2400" b="1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000000"/>
                </a:solidFill>
              </a:rPr>
              <a:t>This is the Gospel of the Lord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Praise to you, O Christ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2400" b="1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400" b="1" i="1">
                <a:solidFill>
                  <a:srgbClr val="000000"/>
                </a:solidFill>
              </a:rPr>
              <a:t>Address </a:t>
            </a:r>
            <a:r>
              <a:rPr lang="en-GB" altLang="en-US" sz="2400" i="1">
                <a:solidFill>
                  <a:srgbClr val="000000"/>
                </a:solidFill>
              </a:rPr>
              <a:t>by Father Paul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2400" b="1">
              <a:solidFill>
                <a:srgbClr val="3333FF"/>
              </a:solidFill>
            </a:endParaRPr>
          </a:p>
          <a:p>
            <a:endParaRPr lang="en-GB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4292A6E-6036-46A8-A0B1-D119287FC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20713"/>
            <a:ext cx="7478712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67E1ABA0-EF5F-49CF-88BF-B5C792CAB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333375"/>
            <a:ext cx="7726363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400" b="1" i="1"/>
              <a:t>Nativity scene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2400" b="1" i="1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000000"/>
                </a:solidFill>
              </a:rPr>
              <a:t>Prayers – Led by Year 6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000000"/>
                </a:solidFill>
              </a:rPr>
              <a:t>Lord in your Mercy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Hear our prayer</a:t>
            </a:r>
            <a:r>
              <a:rPr lang="en-US" altLang="en-US" sz="2400" b="1">
                <a:solidFill>
                  <a:srgbClr val="3333FF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2400" b="1" i="1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400"/>
              <a:t>The Prayer of St Richard of Chichester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Thanks be to you, my Lord Jesus Christ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For all the benefits which you have given me;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For all the pains and insults which you have borne for me.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O most merciful Redeemer, Friend and Brother,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May I know you more clearly, love you more dearly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  and follow you more nearly.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Amen.</a:t>
            </a:r>
            <a:r>
              <a:rPr lang="en-US" altLang="en-US" sz="2400" b="1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600" b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600" b="1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1600" b="1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b="1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DEF0841C-1931-4A8A-8E24-873AC8A99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88" y="908050"/>
            <a:ext cx="7581900" cy="3025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/>
              <a:t>Merciful Father,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Accept these prayers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for the sake of your Son,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our Saviour Jesus Christ.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Amen.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600" b="1" i="1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altLang="en-US" sz="1000" b="1" i="1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altLang="en-US" b="1" i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69E7C-9B2B-485C-9EEE-F6CCFDDFE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404813"/>
            <a:ext cx="7653338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2400" b="1" i="1" dirty="0"/>
              <a:t>The Peace</a:t>
            </a:r>
            <a:endParaRPr lang="en-GB" altLang="en-US" sz="2400" b="1" i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GB" altLang="en-US" sz="2400" i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The peace of the Lord be always with you.</a:t>
            </a:r>
            <a:endParaRPr lang="en-US" alt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And also with you.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en-US" sz="2400" dirty="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Let us offer one another the sign of peace.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GB" altLang="en-US" sz="2400" b="1" i="1" dirty="0"/>
              <a:t>Shalom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GB" altLang="en-US" sz="2400" b="1" i="1" dirty="0"/>
          </a:p>
          <a:p>
            <a:pPr marL="0" indent="0">
              <a:buFont typeface="Arial" charset="0"/>
              <a:buNone/>
              <a:defRPr/>
            </a:pPr>
            <a:r>
              <a:rPr lang="en-GB" sz="2400" b="1" dirty="0">
                <a:solidFill>
                  <a:srgbClr val="3333FF"/>
                </a:solidFill>
              </a:rPr>
              <a:t>Shalom, my friend, 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400" b="1" dirty="0">
                <a:solidFill>
                  <a:srgbClr val="3333FF"/>
                </a:solidFill>
              </a:rPr>
              <a:t>Shalom, my friend,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400" b="1" dirty="0">
                <a:solidFill>
                  <a:srgbClr val="3333FF"/>
                </a:solidFill>
              </a:rPr>
              <a:t>Shalom, shalom.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400" b="1" dirty="0">
                <a:solidFill>
                  <a:srgbClr val="3333FF"/>
                </a:solidFill>
              </a:rPr>
              <a:t>The peace of Christ I give you today.</a:t>
            </a:r>
          </a:p>
          <a:p>
            <a:pPr marL="0" indent="0">
              <a:buFont typeface="Arial" charset="0"/>
              <a:buNone/>
              <a:defRPr/>
            </a:pPr>
            <a:r>
              <a:rPr lang="en-GB" sz="2400" b="1" dirty="0">
                <a:solidFill>
                  <a:srgbClr val="3333FF"/>
                </a:solidFill>
              </a:rPr>
              <a:t>Shalom, shalom. x2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DEF615AD-B2AF-4242-B36B-8186A8098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sz="1800"/>
              <a:t>The Offertory Hymn</a:t>
            </a:r>
            <a:br>
              <a:rPr lang="en-GB" altLang="en-US" sz="1800"/>
            </a:br>
            <a:r>
              <a:rPr lang="en-GB" altLang="en-US" sz="1800"/>
              <a:t>The Gift</a:t>
            </a:r>
            <a:br>
              <a:rPr lang="en-GB" altLang="en-US" sz="1800"/>
            </a:br>
            <a:br>
              <a:rPr lang="en-GB" altLang="en-US" sz="1800"/>
            </a:br>
            <a:r>
              <a:rPr lang="en-GB" altLang="en-US" sz="1800"/>
              <a:t>© 1994 Out of the Ark Music.  Mark &amp; Helen Johnson 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7B40AE74-35A8-49AA-B39C-B801CCF21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Over two thousand years ago,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Under a starlit sky,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Many events were taking place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As the ancients had prophesied.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2800" b="1" i="1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And a gift was given from heaven to earth,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The everlasting light.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So let us adore the Saviour born,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Emmanuel, here tonight.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2C21318D-F4DA-4F1B-87B6-2B22DADFE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88" y="476250"/>
            <a:ext cx="7654925" cy="51133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Heavenly hosts of angels,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Praising God on high,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Sang of the promised child to come,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The Saviour Jesus Christ.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2800" b="1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And a gift was given from heaven to earth,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The everlasting light.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So let us adore the Saviour born,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Emmanuel, here tonight.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2800" b="1" i="1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12778A75-EB29-45A0-A48D-2163EA2A2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88" y="476250"/>
            <a:ext cx="7726362" cy="504031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Darkness was over Bethlehem,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Brightly the star did shine,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Showing the way to where he lay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In a manger for all to find.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2800" b="1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And a gift was given from heaven to earth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The everlasting light.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So let us adore the Saviour born,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Emmanuel, here tonight.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29B1347C-66BD-4162-9601-C0F6EBE28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333375"/>
            <a:ext cx="7797800" cy="59753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Never before in history,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Had there been such a sign,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For God was born in human form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For the sake of all mankind.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2800" b="1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And a gift was given from heaven to earth,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The everlasting light.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So let us adore the Saviour born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Emmanuel here tonight.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So let us adore him, Christ the Lord,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 i="1">
                <a:solidFill>
                  <a:srgbClr val="3333FF"/>
                </a:solidFill>
              </a:rPr>
              <a:t>	Emmanuel here tonight!</a:t>
            </a:r>
            <a:endParaRPr lang="en-GB" altLang="en-US" sz="2800" b="1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2800" b="1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484BEEBF-3545-424F-A7E0-38DCD8442B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088" y="333375"/>
            <a:ext cx="7581900" cy="6337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sz="1800" b="1" i="1">
                <a:solidFill>
                  <a:srgbClr val="000000"/>
                </a:solidFill>
              </a:rPr>
              <a:t>Prayer of Thanksgiving                          (The Eucharistic Prayer)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altLang="en-US" sz="1000" b="1" i="1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000000"/>
                </a:solidFill>
              </a:rPr>
              <a:t>The Lord be with you</a:t>
            </a:r>
            <a:endParaRPr lang="en-GB" altLang="en-US" sz="1800" b="1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And also with you.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altLang="en-US" sz="900" b="1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000000"/>
                </a:solidFill>
              </a:rPr>
              <a:t>Lift up your hearts</a:t>
            </a:r>
            <a:endParaRPr lang="en-GB" altLang="en-US" sz="1800" b="1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We lift them to the Lord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altLang="en-US" sz="1000" b="1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000000"/>
                </a:solidFill>
              </a:rPr>
              <a:t>Let us give thanks to the Lord our God</a:t>
            </a:r>
            <a:endParaRPr lang="en-GB" altLang="en-US" sz="1800" b="1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It is right to give thanks and praise</a:t>
            </a:r>
            <a:endParaRPr lang="en-GB" altLang="en-US" sz="1800" b="1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altLang="en-US" sz="1000" b="1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000000"/>
                </a:solidFill>
              </a:rPr>
              <a:t>Why is it right to give thanks and praise?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Listen, and we will hear.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000" b="1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000000"/>
                </a:solidFill>
              </a:rPr>
              <a:t>Lord of all life, you created the universe,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000000"/>
                </a:solidFill>
              </a:rPr>
              <a:t>where all living things reflect your glory.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000000"/>
                </a:solidFill>
              </a:rPr>
              <a:t>You give us this great and beautiful earth,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000000"/>
                </a:solidFill>
              </a:rPr>
              <a:t>to discover and to cherish.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0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000000"/>
                </a:solidFill>
              </a:rPr>
              <a:t>You give us happy times and things to celebrate.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000000"/>
                </a:solidFill>
              </a:rPr>
              <a:t>In these we taste your kingdom, a feast for all your children.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000000"/>
                </a:solidFill>
              </a:rPr>
              <a:t>You made us all, each wonderfully different,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rgbClr val="000000"/>
                </a:solidFill>
              </a:rPr>
              <a:t>to join with the angels and sing your praise: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>
            <a:extLst>
              <a:ext uri="{FF2B5EF4-FFF2-40B4-BE49-F238E27FC236}">
                <a16:creationId xmlns:a16="http://schemas.microsoft.com/office/drawing/2014/main" id="{EBD129ED-0CE8-427E-88D2-0019A4C1A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1066800"/>
          </a:xfrm>
        </p:spPr>
        <p:txBody>
          <a:bodyPr/>
          <a:lstStyle/>
          <a:p>
            <a:pPr algn="l" eaLnBrk="1" hangingPunct="1"/>
            <a:r>
              <a:rPr lang="en-GB" altLang="en-US" sz="1800"/>
              <a:t>O little town of Bethlehem</a:t>
            </a:r>
            <a:br>
              <a:rPr lang="en-GB" altLang="en-US" sz="1800"/>
            </a:br>
            <a:br>
              <a:rPr lang="en-GB" altLang="en-US" sz="1800"/>
            </a:br>
            <a:endParaRPr lang="en-GB" altLang="en-US" sz="1800"/>
          </a:p>
        </p:txBody>
      </p:sp>
      <p:sp>
        <p:nvSpPr>
          <p:cNvPr id="5123" name="Content Placeholder 3">
            <a:extLst>
              <a:ext uri="{FF2B5EF4-FFF2-40B4-BE49-F238E27FC236}">
                <a16:creationId xmlns:a16="http://schemas.microsoft.com/office/drawing/2014/main" id="{510AB85D-52A4-4E56-B34E-B9322390E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828675"/>
            <a:ext cx="7859712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O little town of Bethlehem,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How still we see thee lie.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Above thy deep and dreamless sleep,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The silent stars go by.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Yet in thy dark streets shineth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The everlasting light.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The hopes and fears of all the years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Are met in thee tonight.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z="2800" b="1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DB746-1D88-44F5-86D5-D4A9CD42B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549275"/>
            <a:ext cx="8208962" cy="5543550"/>
          </a:xfrm>
        </p:spPr>
        <p:txBody>
          <a:bodyPr/>
          <a:lstStyle/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Holy, Holy, Holy Lord,</a:t>
            </a:r>
            <a:endParaRPr lang="en-GB" altLang="en-US" sz="2400" b="1" dirty="0">
              <a:solidFill>
                <a:srgbClr val="3333FF"/>
              </a:solidFill>
            </a:endParaRP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God of </a:t>
            </a:r>
            <a:r>
              <a:rPr lang="en-GB" altLang="en-US" sz="2400" b="1" dirty="0" err="1">
                <a:solidFill>
                  <a:srgbClr val="3333FF"/>
                </a:solidFill>
              </a:rPr>
              <a:t>pow’r</a:t>
            </a:r>
            <a:r>
              <a:rPr lang="en-GB" altLang="en-US" sz="2400" b="1" dirty="0">
                <a:solidFill>
                  <a:srgbClr val="3333FF"/>
                </a:solidFill>
              </a:rPr>
              <a:t> and God of might: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Heaven and earth, heaven and earth,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Are full of your glory, your </a:t>
            </a:r>
            <a:r>
              <a:rPr lang="en-US" altLang="en-US" sz="2400" b="1" dirty="0" err="1">
                <a:solidFill>
                  <a:srgbClr val="3333FF"/>
                </a:solidFill>
              </a:rPr>
              <a:t>pow’r</a:t>
            </a:r>
            <a:r>
              <a:rPr lang="en-US" altLang="en-US" sz="2400" b="1" dirty="0">
                <a:solidFill>
                  <a:srgbClr val="3333FF"/>
                </a:solidFill>
              </a:rPr>
              <a:t> and might: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Hosanna, hosanna, hosanna in the highest </a:t>
            </a:r>
            <a:r>
              <a:rPr lang="en-US" altLang="en-US" sz="2400" b="1" dirty="0" err="1">
                <a:solidFill>
                  <a:srgbClr val="3333FF"/>
                </a:solidFill>
              </a:rPr>
              <a:t>heav’ns</a:t>
            </a:r>
            <a:r>
              <a:rPr lang="en-US" altLang="en-US" sz="2400" b="1" dirty="0">
                <a:solidFill>
                  <a:srgbClr val="3333FF"/>
                </a:solidFill>
              </a:rPr>
              <a:t>.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Hosanna, hosanna, hosanna in the highest </a:t>
            </a:r>
            <a:r>
              <a:rPr lang="en-US" altLang="en-US" sz="2400" b="1" dirty="0" err="1">
                <a:solidFill>
                  <a:srgbClr val="3333FF"/>
                </a:solidFill>
              </a:rPr>
              <a:t>heav’ns</a:t>
            </a:r>
            <a:r>
              <a:rPr lang="en-US" altLang="en-US" sz="2400" b="1" dirty="0">
                <a:solidFill>
                  <a:srgbClr val="3333FF"/>
                </a:solidFill>
              </a:rPr>
              <a:t>.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en-US" sz="2400" b="1" dirty="0">
              <a:solidFill>
                <a:srgbClr val="3333FF"/>
              </a:solidFill>
            </a:endParaRP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en-US" sz="2400" b="1" dirty="0">
              <a:solidFill>
                <a:srgbClr val="3333FF"/>
              </a:solidFill>
            </a:endParaRPr>
          </a:p>
          <a:p>
            <a:pPr marL="109728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Blessed, blessed is he who comes, </a:t>
            </a:r>
          </a:p>
          <a:p>
            <a:pPr marL="109728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blessed </a:t>
            </a:r>
            <a:r>
              <a:rPr lang="en-US" altLang="en-US" sz="2400" b="1" dirty="0" err="1">
                <a:solidFill>
                  <a:srgbClr val="3333FF"/>
                </a:solidFill>
              </a:rPr>
              <a:t>blessed</a:t>
            </a:r>
            <a:r>
              <a:rPr lang="en-US" altLang="en-US" sz="2400" b="1" dirty="0">
                <a:solidFill>
                  <a:srgbClr val="3333FF"/>
                </a:solidFill>
              </a:rPr>
              <a:t> is he who comes;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  Blessed is he, blessed is he who comes in the name of the Lord.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  Hosanna, hosanna, hosanna in the highest </a:t>
            </a:r>
            <a:r>
              <a:rPr lang="en-US" altLang="en-US" sz="2400" b="1" dirty="0" err="1">
                <a:solidFill>
                  <a:srgbClr val="3333FF"/>
                </a:solidFill>
              </a:rPr>
              <a:t>heav’ns</a:t>
            </a:r>
            <a:endParaRPr lang="en-US" altLang="en-US" sz="2400" b="1" dirty="0">
              <a:solidFill>
                <a:srgbClr val="3333FF"/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  Hosanna, hosanna, hosanna in the highest </a:t>
            </a:r>
            <a:r>
              <a:rPr lang="en-US" altLang="en-US" sz="2400" b="1" dirty="0" err="1">
                <a:solidFill>
                  <a:srgbClr val="3333FF"/>
                </a:solidFill>
              </a:rPr>
              <a:t>heav’ns</a:t>
            </a:r>
            <a:endParaRPr lang="en-US" altLang="en-US" sz="2400" b="1" dirty="0">
              <a:solidFill>
                <a:srgbClr val="3333FF"/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000" b="1" dirty="0">
                <a:solidFill>
                  <a:srgbClr val="3333FF"/>
                </a:solidFill>
              </a:rPr>
              <a:t> </a:t>
            </a:r>
          </a:p>
          <a:p>
            <a:pPr marL="0" indent="0">
              <a:buFont typeface="Arial" charset="0"/>
              <a:buNone/>
              <a:defRPr/>
            </a:pPr>
            <a:endParaRPr lang="en-GB" sz="14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4B8AB98E-3DF2-4223-90FD-F4E823A2B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013" y="260350"/>
            <a:ext cx="7724775" cy="51133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We thank you, loving Father,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 because, when we turned away,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you sent Jesus, your Son.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He gave his life for us on the cross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and shows us the way to live.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1800">
              <a:solidFill>
                <a:srgbClr val="00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Send your Holy Spirit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that these gifts of bread and wine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may be for us Christ’s body and his blood.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1800">
              <a:solidFill>
                <a:srgbClr val="00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Why do we share this bread and wine?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Listen, and we will hear.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b="1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DA18F812-0CB2-433C-9CEC-A34DC698B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476250"/>
            <a:ext cx="7653338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On the night before he died,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when darkness had fallen,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Jesus took bread.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He gave thanks, broke it,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and shared it with his disciples saying: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1800">
              <a:solidFill>
                <a:srgbClr val="00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‘This is my body, given for you.  Do this to remember me.’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1800">
              <a:solidFill>
                <a:srgbClr val="00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After they had eaten, he took the cup of wine,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Gave thanks, and shared it with his disciples saying;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1800">
              <a:solidFill>
                <a:srgbClr val="00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‘This is my blood, poured out for you and for many,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>
                <a:solidFill>
                  <a:srgbClr val="000000"/>
                </a:solidFill>
              </a:rPr>
              <a:t>for the forgiveness of sins.’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81AC6B76-9E77-4146-A807-F6B1C8FAB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013" y="404813"/>
            <a:ext cx="7581900" cy="45259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So Father, with this bread and this cup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We celebrate his love, his death, his risen life.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As you feed us with these gifts,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Send your Holy Spirit,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And change us more and more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To be like Jesus our Saviour.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1800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How do we follow Jesus Christ?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1800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Listen, and we will hear.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1800"/>
          </a:p>
          <a:p>
            <a:pPr marL="0" indent="0">
              <a:buFont typeface="Arial" panose="020B0604020202020204" pitchFamily="34" charset="0"/>
              <a:buNone/>
            </a:pPr>
            <a:endParaRPr lang="en-GB" altLang="en-US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>
            <a:extLst>
              <a:ext uri="{FF2B5EF4-FFF2-40B4-BE49-F238E27FC236}">
                <a16:creationId xmlns:a16="http://schemas.microsoft.com/office/drawing/2014/main" id="{89135405-578C-4DCB-B76A-4990C250B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549275"/>
            <a:ext cx="7653338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Help us, Father, to love one another,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As we look forward to that day when suffering is ended,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And all creation is gathered in your loving arms.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1800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And now, with the Blessed Virgin Mary,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St Richard, St Wilfrid and all your saints,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We give you glory.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Through Jesus Christ,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In the strength of the Spirit,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800"/>
              <a:t>Today and for ever.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1800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Amen.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3177F4BB-20F4-4A71-A310-EDFD8769CC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1550" y="404813"/>
            <a:ext cx="7715250" cy="5721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 b="1" i="1"/>
              <a:t>The Lord’s Prayer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As our Saviour has taught us, so we pray: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2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Our Father, who art in heaven,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hallowed be thy name;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thy kingdom come;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thy will be done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on earth as it is in heaven.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Give us this day our daily bread.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And forgive us our trespasses,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as we forgive those who trespass against us.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And lead us not into temptation;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but deliver us from evil.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For thine is the kingdom,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the power and the glory,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for ever and ever.       Amen.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ADCE7-E5A4-4C6E-AE79-75506EB03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88" y="549275"/>
            <a:ext cx="7654925" cy="4525963"/>
          </a:xfrm>
        </p:spPr>
        <p:txBody>
          <a:bodyPr/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Lamb of God,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you take away the sin of the world,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have mercy on us.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en-US" sz="2400" b="1" dirty="0">
              <a:solidFill>
                <a:srgbClr val="3333FF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Lamb of God,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you take away the sin of the world,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have mercy on us.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en-US" sz="2400" b="1" dirty="0">
              <a:solidFill>
                <a:srgbClr val="3333FF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Lamb of God,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you take away the sin of the world,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grant us peace.</a:t>
            </a:r>
          </a:p>
          <a:p>
            <a:pPr marL="0" indent="0">
              <a:buFont typeface="Arial" charset="0"/>
              <a:buNone/>
              <a:defRPr/>
            </a:pPr>
            <a:endParaRPr lang="en-GB" sz="20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AE27DD30-6BF9-4BE4-9C14-0988D284FA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2988" y="404813"/>
            <a:ext cx="7654925" cy="4537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/>
              <a:t>Giving of Communion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Jesus is the Lamb of God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who takes away the sin of the world.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Blessed are those who are called to his supper.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400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Lord I am not worthy to receive you,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but only say the word,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and I shall be healed.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92183DD6-7EA5-445C-886F-5B8C981C4E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650" y="260350"/>
            <a:ext cx="7704138" cy="6264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1800" b="1" i="1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1800" dirty="0">
                <a:latin typeface="+mj-lt"/>
              </a:rPr>
              <a:t>Communion Hymn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18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1800" dirty="0">
                <a:latin typeface="+mj-lt"/>
              </a:rPr>
              <a:t>Away in a manger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18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Away in a manger, no crib for a bed,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The little Lord Jesus lay down His sweet head.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The stars in the bright sky looked down where He lay,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The little Lord Jesus asleep in the hay.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2400" b="1" dirty="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The cattle are lowing, the baby awakes,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But little Lord Jesus, no crying He makes.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I love Thee, Lord Jesus, look down from the sky.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And stay by my side until morning is nigh.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18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18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18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14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14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14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1400" dirty="0">
              <a:latin typeface="+mj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F61AFAD2-6EB5-4732-A14B-760841104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88" y="620713"/>
            <a:ext cx="7726362" cy="452596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Be near me Lord Jesus, I ask thee to stay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Close by me forever and love me I pray.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Bless all the dear children in thy tender care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And fit us for heaven to live with thee there.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GB" altLang="en-US" sz="2400" b="1">
              <a:solidFill>
                <a:srgbClr val="3333FF"/>
              </a:solidFill>
            </a:endParaRPr>
          </a:p>
        </p:txBody>
      </p:sp>
      <p:pic>
        <p:nvPicPr>
          <p:cNvPr id="32771" name="Picture 4" descr="C:\Users\head\AppData\Local\Microsoft\Windows\Temporary Internet Files\Content.IE5\1JFBIS7X\Nativity12[1].jpg">
            <a:extLst>
              <a:ext uri="{FF2B5EF4-FFF2-40B4-BE49-F238E27FC236}">
                <a16:creationId xmlns:a16="http://schemas.microsoft.com/office/drawing/2014/main" id="{699000B2-51B8-45F5-A19E-23D5F3C56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38" y="3213100"/>
            <a:ext cx="2357437" cy="205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id="{436270C7-C23A-4A48-9AE5-03B92D1E5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476250"/>
            <a:ext cx="7870825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O morning stars together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Proclaim the holy birth.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And praises sing to God the King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And peace to men on earth.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For Christ is born of Mary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And gathered all above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While mortals sleep, the angels keep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Their watch of wondering love.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z="2800" b="1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B1DFA0CB-2EE9-4E77-ACAB-C09DBBD459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6013" y="549275"/>
            <a:ext cx="7570787" cy="5576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 b="1" i="1"/>
              <a:t>Prayer after Communion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Almighty God,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we thank you for feeding us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with the body and blood of your Son Jesus Christ.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Through him we offer you our souls and bodies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to be a living sacrifice.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Send us out in the power of your Spirit</a:t>
            </a:r>
            <a:endParaRPr lang="en-GB" altLang="en-US" sz="2400" b="1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to live and work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to your praise and glory.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Amen.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200" b="1" i="1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 b="1" i="1"/>
              <a:t>The Blessing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200" i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D8FF5CBC-BE63-41F8-BC5B-6BC31E3BA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274638"/>
            <a:ext cx="7931150" cy="922337"/>
          </a:xfrm>
        </p:spPr>
        <p:txBody>
          <a:bodyPr/>
          <a:lstStyle/>
          <a:p>
            <a:pPr algn="l" eaLnBrk="1" hangingPunct="1"/>
            <a:r>
              <a:rPr lang="en-GB" altLang="en-US" sz="1800"/>
              <a:t>Hymn</a:t>
            </a:r>
            <a:br>
              <a:rPr lang="en-GB" altLang="en-US" sz="1800"/>
            </a:br>
            <a:r>
              <a:rPr lang="en-GB" altLang="en-US" sz="1800"/>
              <a:t>Rock Around the Shops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7E8AF6AD-93EF-43D4-954E-AA96AB7B1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196975"/>
            <a:ext cx="793115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Come on ev’rybody there’s a whole lot of shopping going on!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Gotta get a movin’ there’s some picking and a choosing to be done!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We’re going crazy!  We can’t be lazy!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It’s only days we have left…. the rush has begun.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F727006D-4C03-44FA-92AA-8E1D35C3F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549275"/>
            <a:ext cx="8013700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Come on ev’rybody there’s a whole lot of shopping going on!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Gotta get a movin’ there’s some picking and a choosing to be done!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They’ve got the sizes at lovely prices,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I’m gonna buy these today, or they will be gone.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46108D70-B50C-4652-B242-7CBAC600C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988" y="549275"/>
            <a:ext cx="7654925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Can’t afford to stop,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Got to pop into a shop before they close.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I’m rocking round the shops ‘til I drop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And it’s time to go home.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E2F0D706-2E17-4BD0-9426-F12BDCA79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476250"/>
            <a:ext cx="7869238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Come on ev’rybody there’s a whole lot of shopping going on!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Gotta get a movin’ there’s some picking and a choosing to be done!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I’ve got a bargain for Uncle Marvin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We’ll have a laugh when we see him trying it on.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649DAF9F-D111-47CC-AB67-387B3AE93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549275"/>
            <a:ext cx="7921625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Come on ev’rybody there’s a whole lot of shopping going on!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Gotta get a movin’ there’s some picking and a choosing to be done!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I bought some chocolates with lovely soft bits.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There was a box full but now the top layer’s gone!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>
            <a:extLst>
              <a:ext uri="{FF2B5EF4-FFF2-40B4-BE49-F238E27FC236}">
                <a16:creationId xmlns:a16="http://schemas.microsoft.com/office/drawing/2014/main" id="{5D1BA5A1-BFBC-4584-84AC-A23D0C602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692150"/>
            <a:ext cx="7869237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Can’t afford to stop,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Got to pop into a shop before they close.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I’m rocking round the shops ‘til I drop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And it’s time to go home.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AD9B5175-2026-43D4-9177-2BDEF8C96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476250"/>
            <a:ext cx="7870825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Come on ev’rybody there’s a whole lot of shopping going on!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Gotta get a movin’ there’s some picking and a choosing to be done!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I’ve found a record for Aunty Ethel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She’s rather deaf, but she’ll still be jiving along!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>
            <a:extLst>
              <a:ext uri="{FF2B5EF4-FFF2-40B4-BE49-F238E27FC236}">
                <a16:creationId xmlns:a16="http://schemas.microsoft.com/office/drawing/2014/main" id="{91F22573-8522-45E3-953D-5320A0DA9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33375"/>
            <a:ext cx="8013700" cy="604837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i="1">
                <a:solidFill>
                  <a:srgbClr val="3333FF"/>
                </a:solidFill>
              </a:rPr>
              <a:t>Instrumental chorus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i="1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Come on ev’rybody there’s a whole lot of shopping going on!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Gotta get a movin’ there’s some picking and a choosing to be done!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We’re going crazy!  We can’t be lazy!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b="1">
                <a:solidFill>
                  <a:srgbClr val="3333FF"/>
                </a:solidFill>
              </a:rPr>
              <a:t>It’s only days we have left… the rush has begun.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i="1">
                <a:solidFill>
                  <a:srgbClr val="3333FF"/>
                </a:solidFill>
              </a:rPr>
              <a:t>(repeat the last two lines).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>
            <a:extLst>
              <a:ext uri="{FF2B5EF4-FFF2-40B4-BE49-F238E27FC236}">
                <a16:creationId xmlns:a16="http://schemas.microsoft.com/office/drawing/2014/main" id="{22F7A473-E76A-46BE-AB06-552B6238D0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692150"/>
            <a:ext cx="7797800" cy="2952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GB" altLang="en-US" sz="2400" b="1" i="1">
                <a:solidFill>
                  <a:srgbClr val="000000"/>
                </a:solidFill>
              </a:rPr>
              <a:t>The Dismissal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altLang="en-US" sz="2400" b="1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000000"/>
                </a:solidFill>
              </a:rPr>
              <a:t>Go in the peace of Christ.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400" b="1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3333FF"/>
                </a:solidFill>
              </a:rPr>
              <a:t>Thanks be to God.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AE41988C-FBAD-47D9-8200-AF8FA3473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476250"/>
            <a:ext cx="7724775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How silently, how silently,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The wondrous gift is given!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So God imparts to human hearts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The blessings of his heaven.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No ear may hear his coming,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But in this world of sin,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Where meek souls will receive him, still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The dear Christ enters in.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z="2800" b="1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ADDBE2D0-54C6-434A-9DA4-C91E67E79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Christmas Eucharist</a:t>
            </a:r>
          </a:p>
        </p:txBody>
      </p:sp>
      <p:sp>
        <p:nvSpPr>
          <p:cNvPr id="44035" name="Content Placeholder 3">
            <a:extLst>
              <a:ext uri="{FF2B5EF4-FFF2-40B4-BE49-F238E27FC236}">
                <a16:creationId xmlns:a16="http://schemas.microsoft.com/office/drawing/2014/main" id="{0EFC3E69-2AA0-4FB3-BB2B-11FAA5F91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>
              <a:buFont typeface="Arial" panose="020B0604020202020204" pitchFamily="34" charset="0"/>
              <a:buNone/>
            </a:pPr>
            <a:endParaRPr lang="en-GB" altLang="en-US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altLang="en-US"/>
              <a:t>The staff, Governors and children of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altLang="en-US"/>
              <a:t>St Mary’s wish you all a very merry Christmas.</a:t>
            </a:r>
          </a:p>
        </p:txBody>
      </p:sp>
      <p:pic>
        <p:nvPicPr>
          <p:cNvPr id="44036" name="Picture 5" descr="C:\Users\head\AppData\Local\Microsoft\Windows\Temporary Internet Files\Content.IE5\HKD8N9GJ\gi01a201312231800[1].png">
            <a:extLst>
              <a:ext uri="{FF2B5EF4-FFF2-40B4-BE49-F238E27FC236}">
                <a16:creationId xmlns:a16="http://schemas.microsoft.com/office/drawing/2014/main" id="{E71C8812-F351-45B0-BC80-3DDD512B2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0" y="1628775"/>
            <a:ext cx="356552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CEC2A506-A227-4B77-A153-B689A7AC6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F88B958E-D560-46CA-BC4C-89C80061B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600"/>
              <a:t>The Gift© 1994 Out of the Ark Music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600"/>
              <a:t>Mark and Helen Johnson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1600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600"/>
              <a:t>O Little Town of Bethlehem – traditional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600"/>
              <a:t>Away in a Manger – traditional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600"/>
              <a:t>Unto us a Child is born – traditional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1600"/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600"/>
              <a:t>Rock around the shops © 1994 Out of the Ark Music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1600"/>
              <a:t>Mark and Helen Johnson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A420DB25-4BB9-4D84-B736-C0DE544F7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40605B84-E607-4140-AF85-EFDDAC76C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/>
          </a:p>
        </p:txBody>
      </p:sp>
      <p:pic>
        <p:nvPicPr>
          <p:cNvPr id="46084" name="Picture 3">
            <a:extLst>
              <a:ext uri="{FF2B5EF4-FFF2-40B4-BE49-F238E27FC236}">
                <a16:creationId xmlns:a16="http://schemas.microsoft.com/office/drawing/2014/main" id="{0847C01A-5D7F-44AB-A099-1388CF1224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5" y="692150"/>
            <a:ext cx="7056438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7B9C11E4-1BAB-4323-9E71-C3132BCC0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31FCDAF4-9432-4D5A-BBE4-EF0A3B99B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>
            <a:extLst>
              <a:ext uri="{FF2B5EF4-FFF2-40B4-BE49-F238E27FC236}">
                <a16:creationId xmlns:a16="http://schemas.microsoft.com/office/drawing/2014/main" id="{8F3C33E6-9B21-486B-95BD-481E45B69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476250"/>
            <a:ext cx="7724775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O holy child of Bethlehem,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Descend to us, we pray;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cast out our sin, and enter in,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be born in us today.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We hear the Christmas angels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the great glad tidings tell: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O come to us, abide with us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our Lord Emmanuel.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GB" altLang="en-US" sz="2800" b="1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>
            <a:extLst>
              <a:ext uri="{FF2B5EF4-FFF2-40B4-BE49-F238E27FC236}">
                <a16:creationId xmlns:a16="http://schemas.microsoft.com/office/drawing/2014/main" id="{F1DBE379-A952-4D3B-9841-BD00A81F8A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1550" y="404813"/>
            <a:ext cx="7715250" cy="6048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GB" altLang="en-US" sz="2400" b="1" i="1" dirty="0">
                <a:solidFill>
                  <a:prstClr val="black"/>
                </a:solidFill>
              </a:rPr>
              <a:t>Greeting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altLang="en-US" sz="1200" b="1" dirty="0">
              <a:solidFill>
                <a:prstClr val="black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  <a:latin typeface="Wingdings" pitchFamily="2" charset="2"/>
              </a:rPr>
              <a:t>X </a:t>
            </a:r>
            <a:r>
              <a:rPr lang="en-US" altLang="en-US" sz="2400" dirty="0">
                <a:solidFill>
                  <a:prstClr val="black"/>
                </a:solidFill>
              </a:rPr>
              <a:t>In the name of the Father,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and of the Son,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and of the Holy Spirit.  </a:t>
            </a:r>
            <a:r>
              <a:rPr lang="en-US" altLang="en-US" sz="2400" b="1" dirty="0">
                <a:solidFill>
                  <a:srgbClr val="3333FF"/>
                </a:solidFill>
              </a:rPr>
              <a:t>Amen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altLang="en-US" sz="1400" dirty="0">
              <a:solidFill>
                <a:prstClr val="black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The Lord be with you</a:t>
            </a:r>
            <a:endParaRPr lang="en-US" altLang="en-US" sz="2400" b="1" dirty="0">
              <a:solidFill>
                <a:prstClr val="black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And also with you.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GB" altLang="en-US" sz="1400" b="1" i="1" dirty="0">
              <a:solidFill>
                <a:prstClr val="black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GB" altLang="en-US" sz="2400" b="1" i="1" dirty="0">
                <a:solidFill>
                  <a:prstClr val="black"/>
                </a:solidFill>
              </a:rPr>
              <a:t>Saying Sorry (Confession)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GB" altLang="en-US" sz="1200" b="1" i="1" dirty="0">
              <a:solidFill>
                <a:prstClr val="black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Lord Jesus you are the light shining in the dark places of the world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Lord have mercy</a:t>
            </a:r>
            <a:endParaRPr lang="en-US" altLang="en-US" sz="2400" b="1" dirty="0">
              <a:solidFill>
                <a:prstClr val="black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Lord have mercy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altLang="en-US" sz="1400" dirty="0">
              <a:solidFill>
                <a:srgbClr val="3333FF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altLang="en-US" sz="2400" dirty="0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EABFE3C7-43E6-4C25-8BB8-1E9D4601BF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549275"/>
            <a:ext cx="7797800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Lord Jesus you are the star that leads us into life in its fullness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Christ have mercy</a:t>
            </a:r>
            <a:endParaRPr lang="en-GB" altLang="en-US" sz="2400" b="1" dirty="0">
              <a:solidFill>
                <a:prstClr val="black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Christ have mercy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Lord Jesus you come among us to show us how to live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Lord have mercy </a:t>
            </a:r>
            <a:endParaRPr lang="en-US" alt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400" b="1" dirty="0">
                <a:solidFill>
                  <a:srgbClr val="3333FF"/>
                </a:solidFill>
              </a:rPr>
              <a:t>Lord have mercy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2400" dirty="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May Almighty God have mercy on us,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forgive us our sins,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and bring us to everlasting life.</a:t>
            </a:r>
            <a:endParaRPr lang="en-GB" alt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Amen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altLang="en-US" sz="2400" b="1" dirty="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GB" altLang="en-US" sz="2400" b="1" dirty="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GB" altLang="en-US" sz="2400" b="1" dirty="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GB" altLang="en-US" sz="2400" b="1" dirty="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12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1AFDE2FD-F94B-49C5-BE07-8CE739EF95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088" y="260350"/>
            <a:ext cx="8137525" cy="6264275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GB" altLang="en-US" sz="1600" b="1" i="1" dirty="0">
                <a:solidFill>
                  <a:prstClr val="black"/>
                </a:solidFill>
              </a:rPr>
              <a:t>The Gloria - Anderson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GB" altLang="en-US" sz="1600" i="1" dirty="0">
                <a:solidFill>
                  <a:prstClr val="black"/>
                </a:solidFill>
              </a:rPr>
              <a:t>Response: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GB" altLang="en-US" sz="1600" i="1" dirty="0">
              <a:solidFill>
                <a:prstClr val="black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2000" b="1" dirty="0">
                <a:solidFill>
                  <a:srgbClr val="3333FF"/>
                </a:solidFill>
              </a:rPr>
              <a:t>Gloria, </a:t>
            </a:r>
            <a:r>
              <a:rPr lang="en-US" altLang="en-US" sz="2000" b="1" dirty="0" err="1">
                <a:solidFill>
                  <a:srgbClr val="3333FF"/>
                </a:solidFill>
              </a:rPr>
              <a:t>gloria</a:t>
            </a:r>
            <a:r>
              <a:rPr lang="en-US" altLang="en-US" sz="2000" b="1" dirty="0">
                <a:solidFill>
                  <a:srgbClr val="3333FF"/>
                </a:solidFill>
              </a:rPr>
              <a:t>, in </a:t>
            </a:r>
            <a:r>
              <a:rPr lang="en-US" altLang="en-US" sz="2000" b="1" dirty="0" err="1">
                <a:solidFill>
                  <a:srgbClr val="3333FF"/>
                </a:solidFill>
              </a:rPr>
              <a:t>excelsis</a:t>
            </a:r>
            <a:r>
              <a:rPr lang="en-US" altLang="en-US" sz="2000" b="1" dirty="0">
                <a:solidFill>
                  <a:srgbClr val="3333FF"/>
                </a:solidFill>
              </a:rPr>
              <a:t> </a:t>
            </a:r>
            <a:r>
              <a:rPr lang="en-US" altLang="en-US" sz="2000" b="1" dirty="0" err="1">
                <a:solidFill>
                  <a:srgbClr val="3333FF"/>
                </a:solidFill>
              </a:rPr>
              <a:t>Deo</a:t>
            </a:r>
            <a:r>
              <a:rPr lang="en-US" altLang="en-US" sz="2000" b="1" dirty="0">
                <a:solidFill>
                  <a:srgbClr val="3333FF"/>
                </a:solidFill>
              </a:rPr>
              <a:t>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2000" b="1" dirty="0">
                <a:solidFill>
                  <a:srgbClr val="3333FF"/>
                </a:solidFill>
              </a:rPr>
              <a:t>Gloria, </a:t>
            </a:r>
            <a:r>
              <a:rPr lang="en-US" altLang="en-US" sz="2000" b="1" dirty="0" err="1">
                <a:solidFill>
                  <a:srgbClr val="3333FF"/>
                </a:solidFill>
              </a:rPr>
              <a:t>gloria</a:t>
            </a:r>
            <a:r>
              <a:rPr lang="en-US" altLang="en-US" sz="2000" b="1" dirty="0">
                <a:solidFill>
                  <a:srgbClr val="3333FF"/>
                </a:solidFill>
              </a:rPr>
              <a:t>, in </a:t>
            </a:r>
            <a:r>
              <a:rPr lang="en-US" altLang="en-US" sz="2000" b="1" dirty="0" err="1">
                <a:solidFill>
                  <a:srgbClr val="3333FF"/>
                </a:solidFill>
              </a:rPr>
              <a:t>excelsis</a:t>
            </a:r>
            <a:r>
              <a:rPr lang="en-US" altLang="en-US" sz="2000" b="1" dirty="0">
                <a:solidFill>
                  <a:srgbClr val="3333FF"/>
                </a:solidFill>
              </a:rPr>
              <a:t> </a:t>
            </a:r>
            <a:r>
              <a:rPr lang="en-US" altLang="en-US" sz="2000" b="1" dirty="0" err="1">
                <a:solidFill>
                  <a:srgbClr val="3333FF"/>
                </a:solidFill>
              </a:rPr>
              <a:t>Deo</a:t>
            </a:r>
            <a:r>
              <a:rPr lang="en-US" altLang="en-US" sz="2000" b="1" dirty="0">
                <a:solidFill>
                  <a:srgbClr val="3333FF"/>
                </a:solidFill>
              </a:rPr>
              <a:t>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GB" altLang="en-US" sz="2000" b="1" dirty="0">
              <a:solidFill>
                <a:srgbClr val="3333FF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2000" b="1" dirty="0">
                <a:solidFill>
                  <a:srgbClr val="3333FF"/>
                </a:solidFill>
              </a:rPr>
              <a:t>Lord God, heavenly King, peace you bring to us;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2000" b="1" dirty="0">
                <a:solidFill>
                  <a:srgbClr val="3333FF"/>
                </a:solidFill>
              </a:rPr>
              <a:t>We worship you, we give you thanks,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2000" b="1" dirty="0">
                <a:solidFill>
                  <a:srgbClr val="3333FF"/>
                </a:solidFill>
              </a:rPr>
              <a:t>we sing our song of praise</a:t>
            </a:r>
            <a:r>
              <a:rPr lang="en-US" altLang="en-US" sz="2000" b="1" dirty="0">
                <a:solidFill>
                  <a:prstClr val="black"/>
                </a:solidFill>
              </a:rPr>
              <a:t> </a:t>
            </a:r>
            <a:r>
              <a:rPr lang="en-US" altLang="en-US" sz="2000" b="1" i="1" dirty="0">
                <a:solidFill>
                  <a:prstClr val="black"/>
                </a:solidFill>
              </a:rPr>
              <a:t>R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altLang="en-US" sz="2000" b="1" i="1" dirty="0">
              <a:solidFill>
                <a:prstClr val="black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2000" b="1" dirty="0">
                <a:solidFill>
                  <a:srgbClr val="3333FF"/>
                </a:solidFill>
              </a:rPr>
              <a:t>Jesus, </a:t>
            </a:r>
            <a:r>
              <a:rPr lang="en-US" altLang="en-US" sz="2000" b="1" dirty="0" err="1">
                <a:solidFill>
                  <a:srgbClr val="3333FF"/>
                </a:solidFill>
              </a:rPr>
              <a:t>Saviour</a:t>
            </a:r>
            <a:r>
              <a:rPr lang="en-US" altLang="en-US" sz="2000" b="1" dirty="0">
                <a:solidFill>
                  <a:srgbClr val="3333FF"/>
                </a:solidFill>
              </a:rPr>
              <a:t> of all, Lord, God, Lamb of God,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2000" b="1" dirty="0">
                <a:solidFill>
                  <a:srgbClr val="3333FF"/>
                </a:solidFill>
              </a:rPr>
              <a:t>You take away our sins, O Lord, have mercy on us all.</a:t>
            </a:r>
            <a:r>
              <a:rPr lang="en-US" altLang="en-US" sz="2000" b="1" dirty="0">
                <a:solidFill>
                  <a:prstClr val="black"/>
                </a:solidFill>
              </a:rPr>
              <a:t> </a:t>
            </a:r>
            <a:r>
              <a:rPr lang="en-US" altLang="en-US" sz="2000" b="1" i="1" dirty="0">
                <a:solidFill>
                  <a:prstClr val="black"/>
                </a:solidFill>
              </a:rPr>
              <a:t>R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altLang="en-US" sz="2000" b="1" i="1" dirty="0">
              <a:solidFill>
                <a:prstClr val="black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2000" b="1" dirty="0">
                <a:solidFill>
                  <a:srgbClr val="3333FF"/>
                </a:solidFill>
              </a:rPr>
              <a:t>At the Father’s right hand, Lord receive our prayer,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2000" b="1" dirty="0">
                <a:solidFill>
                  <a:srgbClr val="3333FF"/>
                </a:solidFill>
              </a:rPr>
              <a:t>For you alone are the Holy One, and you alone are Lord.</a:t>
            </a:r>
            <a:r>
              <a:rPr lang="en-US" altLang="en-US" sz="2000" b="1" dirty="0">
                <a:solidFill>
                  <a:prstClr val="black"/>
                </a:solidFill>
              </a:rPr>
              <a:t>  </a:t>
            </a:r>
            <a:r>
              <a:rPr lang="en-US" altLang="en-US" sz="2000" b="1" i="1" dirty="0">
                <a:solidFill>
                  <a:prstClr val="black"/>
                </a:solidFill>
              </a:rPr>
              <a:t>R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altLang="en-US" sz="2000" b="1" i="1" dirty="0">
              <a:solidFill>
                <a:prstClr val="black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2000" b="1" dirty="0">
                <a:solidFill>
                  <a:srgbClr val="3333FF"/>
                </a:solidFill>
              </a:rPr>
              <a:t>Glory, Father and Son, glory, Holy Spirit,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altLang="en-US" sz="2000" b="1" dirty="0">
                <a:solidFill>
                  <a:srgbClr val="3333FF"/>
                </a:solidFill>
              </a:rPr>
              <a:t>To you we raise our hands up high, we glorify your name.</a:t>
            </a:r>
            <a:r>
              <a:rPr lang="en-US" altLang="en-US" sz="2000" b="1" dirty="0">
                <a:solidFill>
                  <a:prstClr val="black"/>
                </a:solidFill>
              </a:rPr>
              <a:t> </a:t>
            </a:r>
            <a:r>
              <a:rPr lang="en-US" altLang="en-US" sz="2000" b="1" i="1" dirty="0">
                <a:solidFill>
                  <a:prstClr val="black"/>
                </a:solidFill>
              </a:rPr>
              <a:t>R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en-US" sz="2000" b="1" i="1" dirty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E7DBFB4A-F7BB-47F3-B880-6E463859CC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88913"/>
            <a:ext cx="7797800" cy="6524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i="1"/>
              <a:t>The Prayer for  Christmas</a:t>
            </a:r>
            <a:endParaRPr lang="en-US" altLang="en-US" sz="2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/>
              <a:t>Almighty God,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/>
              <a:t>As we prepare with joy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/>
              <a:t>To celebrate the gift of the Christ-child,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/>
              <a:t>Embrace the earth with your glory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/>
              <a:t>And be for us a living hope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/>
              <a:t>In Jesus Christ our Lord.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Amen.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b="1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Halle, halle, halle-lu-jah!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Halle, halle, halle-lu-jah!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Halle, halle, halle-lu-jah!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Hallelujah, hallelujah</a:t>
            </a:r>
            <a:endParaRPr lang="en-GB" altLang="en-US" sz="2400" b="1" i="1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b="1" i="1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b="1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5114</TotalTime>
  <Words>2361</Words>
  <Application>Microsoft Office PowerPoint</Application>
  <PresentationFormat>On-screen Show (4:3)</PresentationFormat>
  <Paragraphs>400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Wingdings</vt:lpstr>
      <vt:lpstr>Office Theme</vt:lpstr>
      <vt:lpstr>Christmas Eucharist 2024</vt:lpstr>
      <vt:lpstr>O little town of Bethlehem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Offertory Hymn The Gift  © 1994 Out of the Ark Music.  Mark &amp; Helen Johnson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Hymn Rock Around the Shops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Christmas Eucharist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</dc:creator>
  <cp:lastModifiedBy>fhancock@SMPDOMAIN.local</cp:lastModifiedBy>
  <cp:revision>261</cp:revision>
  <cp:lastPrinted>2018-12-10T15:02:49Z</cp:lastPrinted>
  <dcterms:created xsi:type="dcterms:W3CDTF">2005-09-27T20:16:39Z</dcterms:created>
  <dcterms:modified xsi:type="dcterms:W3CDTF">2025-01-08T08:35:20Z</dcterms:modified>
</cp:coreProperties>
</file>