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 id="2147483694" r:id="rId4"/>
  </p:sldMasterIdLst>
  <p:sldIdLst>
    <p:sldId id="256" r:id="rId5"/>
    <p:sldId id="262" r:id="rId6"/>
    <p:sldId id="257" r:id="rId7"/>
    <p:sldId id="258" r:id="rId8"/>
    <p:sldId id="260" r:id="rId9"/>
    <p:sldId id="261" r:id="rId10"/>
    <p:sldId id="263" r:id="rId11"/>
    <p:sldId id="259" r:id="rId12"/>
    <p:sldId id="264" r:id="rId13"/>
    <p:sldId id="266" r:id="rId14"/>
    <p:sldId id="274" r:id="rId15"/>
    <p:sldId id="267" r:id="rId16"/>
    <p:sldId id="270" r:id="rId17"/>
    <p:sldId id="271" r:id="rId18"/>
    <p:sldId id="275" r:id="rId19"/>
    <p:sldId id="276" r:id="rId20"/>
    <p:sldId id="277" r:id="rId21"/>
    <p:sldId id="287" r:id="rId22"/>
    <p:sldId id="288" r:id="rId23"/>
    <p:sldId id="289" r:id="rId24"/>
    <p:sldId id="290" r:id="rId25"/>
    <p:sldId id="291" r:id="rId26"/>
    <p:sldId id="292" r:id="rId27"/>
    <p:sldId id="293" r:id="rId28"/>
    <p:sldId id="294" r:id="rId29"/>
    <p:sldId id="295" r:id="rId30"/>
    <p:sldId id="296" r:id="rId31"/>
    <p:sldId id="268" r:id="rId32"/>
    <p:sldId id="269" r:id="rId33"/>
    <p:sldId id="297" r:id="rId34"/>
    <p:sldId id="298" r:id="rId35"/>
    <p:sldId id="299" r:id="rId36"/>
    <p:sldId id="300" r:id="rId37"/>
    <p:sldId id="301" r:id="rId38"/>
    <p:sldId id="302" r:id="rId39"/>
    <p:sldId id="303" r:id="rId40"/>
    <p:sldId id="304" r:id="rId41"/>
    <p:sldId id="278" r:id="rId42"/>
    <p:sldId id="279" r:id="rId43"/>
    <p:sldId id="280" r:id="rId44"/>
    <p:sldId id="281" r:id="rId45"/>
    <p:sldId id="282" r:id="rId46"/>
    <p:sldId id="283" r:id="rId47"/>
    <p:sldId id="284" r:id="rId48"/>
    <p:sldId id="286" r:id="rId49"/>
    <p:sldId id="305" r:id="rId50"/>
    <p:sldId id="307" r:id="rId51"/>
    <p:sldId id="306" r:id="rId52"/>
    <p:sldId id="308" r:id="rId53"/>
    <p:sldId id="309" r:id="rId54"/>
    <p:sldId id="272" r:id="rId55"/>
    <p:sldId id="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09A8A-05E0-46CF-9203-D66105941585}" v="32" dt="2022-07-20T20:29:23.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8" autoAdjust="0"/>
    <p:restoredTop sz="94660"/>
  </p:normalViewPr>
  <p:slideViewPr>
    <p:cSldViewPr snapToGrid="0">
      <p:cViewPr varScale="1">
        <p:scale>
          <a:sx n="64" d="100"/>
          <a:sy n="64" d="100"/>
        </p:scale>
        <p:origin x="86" y="4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artin-Wells" userId="995de65e28de412b" providerId="LiveId" clId="{84F09A8A-05E0-46CF-9203-D66105941585}"/>
    <pc:docChg chg="custSel addSld delSld modSld sldOrd">
      <pc:chgData name="Charlotte Martin-Wells" userId="995de65e28de412b" providerId="LiveId" clId="{84F09A8A-05E0-46CF-9203-D66105941585}" dt="2022-07-20T20:29:28.206" v="1261" actId="20577"/>
      <pc:docMkLst>
        <pc:docMk/>
      </pc:docMkLst>
      <pc:sldChg chg="modSp mod">
        <pc:chgData name="Charlotte Martin-Wells" userId="995de65e28de412b" providerId="LiveId" clId="{84F09A8A-05E0-46CF-9203-D66105941585}" dt="2022-07-20T20:28:37.522" v="1250" actId="14100"/>
        <pc:sldMkLst>
          <pc:docMk/>
          <pc:sldMk cId="1699995630" sldId="256"/>
        </pc:sldMkLst>
        <pc:spChg chg="mod">
          <ac:chgData name="Charlotte Martin-Wells" userId="995de65e28de412b" providerId="LiveId" clId="{84F09A8A-05E0-46CF-9203-D66105941585}" dt="2022-07-20T20:28:25.937" v="1246" actId="1076"/>
          <ac:spMkLst>
            <pc:docMk/>
            <pc:sldMk cId="1699995630" sldId="256"/>
            <ac:spMk id="2" creationId="{EC3F49C4-4204-E7EA-464F-34F265C24B1F}"/>
          </ac:spMkLst>
        </pc:spChg>
        <pc:spChg chg="mod">
          <ac:chgData name="Charlotte Martin-Wells" userId="995de65e28de412b" providerId="LiveId" clId="{84F09A8A-05E0-46CF-9203-D66105941585}" dt="2022-07-20T20:28:37.522" v="1250" actId="14100"/>
          <ac:spMkLst>
            <pc:docMk/>
            <pc:sldMk cId="1699995630" sldId="256"/>
            <ac:spMk id="3" creationId="{566D2BCF-2A26-B24D-D58C-B5FEAFBDBA33}"/>
          </ac:spMkLst>
        </pc:spChg>
      </pc:sldChg>
      <pc:sldChg chg="ord">
        <pc:chgData name="Charlotte Martin-Wells" userId="995de65e28de412b" providerId="LiveId" clId="{84F09A8A-05E0-46CF-9203-D66105941585}" dt="2022-07-20T19:34:37.317" v="1"/>
        <pc:sldMkLst>
          <pc:docMk/>
          <pc:sldMk cId="3522618932" sldId="258"/>
        </pc:sldMkLst>
      </pc:sldChg>
      <pc:sldChg chg="addSp modSp">
        <pc:chgData name="Charlotte Martin-Wells" userId="995de65e28de412b" providerId="LiveId" clId="{84F09A8A-05E0-46CF-9203-D66105941585}" dt="2022-07-20T19:46:56.702" v="325" actId="14100"/>
        <pc:sldMkLst>
          <pc:docMk/>
          <pc:sldMk cId="3163681865" sldId="261"/>
        </pc:sldMkLst>
        <pc:picChg chg="add mod">
          <ac:chgData name="Charlotte Martin-Wells" userId="995de65e28de412b" providerId="LiveId" clId="{84F09A8A-05E0-46CF-9203-D66105941585}" dt="2022-07-20T19:46:56.702" v="325" actId="14100"/>
          <ac:picMkLst>
            <pc:docMk/>
            <pc:sldMk cId="3163681865" sldId="261"/>
            <ac:picMk id="6" creationId="{ED0D62F1-6B9E-289E-3DB9-533EF014C33D}"/>
          </ac:picMkLst>
        </pc:picChg>
      </pc:sldChg>
      <pc:sldChg chg="addSp modSp mod">
        <pc:chgData name="Charlotte Martin-Wells" userId="995de65e28de412b" providerId="LiveId" clId="{84F09A8A-05E0-46CF-9203-D66105941585}" dt="2022-07-20T19:46:45.857" v="322" actId="14100"/>
        <pc:sldMkLst>
          <pc:docMk/>
          <pc:sldMk cId="3026467768" sldId="262"/>
        </pc:sldMkLst>
        <pc:spChg chg="mod">
          <ac:chgData name="Charlotte Martin-Wells" userId="995de65e28de412b" providerId="LiveId" clId="{84F09A8A-05E0-46CF-9203-D66105941585}" dt="2022-07-20T19:37:44.685" v="21" actId="1076"/>
          <ac:spMkLst>
            <pc:docMk/>
            <pc:sldMk cId="3026467768" sldId="262"/>
            <ac:spMk id="4" creationId="{0BAFB81C-C19E-9461-907D-BE3EC7B3BAFB}"/>
          </ac:spMkLst>
        </pc:spChg>
        <pc:spChg chg="mod">
          <ac:chgData name="Charlotte Martin-Wells" userId="995de65e28de412b" providerId="LiveId" clId="{84F09A8A-05E0-46CF-9203-D66105941585}" dt="2022-07-20T19:38:56.128" v="38" actId="1076"/>
          <ac:spMkLst>
            <pc:docMk/>
            <pc:sldMk cId="3026467768" sldId="262"/>
            <ac:spMk id="6" creationId="{4E218DFA-0031-670F-934A-6FAAA580C169}"/>
          </ac:spMkLst>
        </pc:spChg>
        <pc:spChg chg="add mod">
          <ac:chgData name="Charlotte Martin-Wells" userId="995de65e28de412b" providerId="LiveId" clId="{84F09A8A-05E0-46CF-9203-D66105941585}" dt="2022-07-20T19:39:54.703" v="52" actId="1076"/>
          <ac:spMkLst>
            <pc:docMk/>
            <pc:sldMk cId="3026467768" sldId="262"/>
            <ac:spMk id="10" creationId="{9FC4F3F3-20DE-130B-D6B9-30FB83A45E9B}"/>
          </ac:spMkLst>
        </pc:spChg>
        <pc:spChg chg="add mod">
          <ac:chgData name="Charlotte Martin-Wells" userId="995de65e28de412b" providerId="LiveId" clId="{84F09A8A-05E0-46CF-9203-D66105941585}" dt="2022-07-20T19:39:44.046" v="50" actId="20577"/>
          <ac:spMkLst>
            <pc:docMk/>
            <pc:sldMk cId="3026467768" sldId="262"/>
            <ac:spMk id="12" creationId="{4EE917B0-2848-D982-BC01-8A759E99B1C7}"/>
          </ac:spMkLst>
        </pc:spChg>
        <pc:picChg chg="mod">
          <ac:chgData name="Charlotte Martin-Wells" userId="995de65e28de412b" providerId="LiveId" clId="{84F09A8A-05E0-46CF-9203-D66105941585}" dt="2022-07-20T19:38:29.195" v="28" actId="1076"/>
          <ac:picMkLst>
            <pc:docMk/>
            <pc:sldMk cId="3026467768" sldId="262"/>
            <ac:picMk id="7" creationId="{4474ACA5-EEB2-1BAA-1244-253670ADC48A}"/>
          </ac:picMkLst>
        </pc:picChg>
        <pc:picChg chg="mod">
          <ac:chgData name="Charlotte Martin-Wells" userId="995de65e28de412b" providerId="LiveId" clId="{84F09A8A-05E0-46CF-9203-D66105941585}" dt="2022-07-20T19:39:50.846" v="51" actId="1076"/>
          <ac:picMkLst>
            <pc:docMk/>
            <pc:sldMk cId="3026467768" sldId="262"/>
            <ac:picMk id="2050" creationId="{599C9C96-3202-B75C-9D98-25303868F7BA}"/>
          </ac:picMkLst>
        </pc:picChg>
        <pc:picChg chg="add mod">
          <ac:chgData name="Charlotte Martin-Wells" userId="995de65e28de412b" providerId="LiveId" clId="{84F09A8A-05E0-46CF-9203-D66105941585}" dt="2022-07-20T19:46:45.857" v="322" actId="14100"/>
          <ac:picMkLst>
            <pc:docMk/>
            <pc:sldMk cId="3026467768" sldId="262"/>
            <ac:picMk id="2052" creationId="{E7583322-B52A-603F-F447-03AA7CCE34D7}"/>
          </ac:picMkLst>
        </pc:picChg>
      </pc:sldChg>
      <pc:sldChg chg="addSp delSp modSp new mod">
        <pc:chgData name="Charlotte Martin-Wells" userId="995de65e28de412b" providerId="LiveId" clId="{84F09A8A-05E0-46CF-9203-D66105941585}" dt="2022-07-20T19:40:51.615" v="57" actId="14100"/>
        <pc:sldMkLst>
          <pc:docMk/>
          <pc:sldMk cId="1570560215" sldId="263"/>
        </pc:sldMkLst>
        <pc:spChg chg="add del">
          <ac:chgData name="Charlotte Martin-Wells" userId="995de65e28de412b" providerId="LiveId" clId="{84F09A8A-05E0-46CF-9203-D66105941585}" dt="2022-07-20T19:36:06.307" v="7"/>
          <ac:spMkLst>
            <pc:docMk/>
            <pc:sldMk cId="1570560215" sldId="263"/>
            <ac:spMk id="2" creationId="{40669554-92CF-8ACA-9240-896AC23A7164}"/>
          </ac:spMkLst>
        </pc:spChg>
        <pc:spChg chg="add mod">
          <ac:chgData name="Charlotte Martin-Wells" userId="995de65e28de412b" providerId="LiveId" clId="{84F09A8A-05E0-46CF-9203-D66105941585}" dt="2022-07-20T19:40:51.615" v="57" actId="14100"/>
          <ac:spMkLst>
            <pc:docMk/>
            <pc:sldMk cId="1570560215" sldId="263"/>
            <ac:spMk id="5" creationId="{9A4E80A0-5C51-9BD2-2C25-E443C53DFE7F}"/>
          </ac:spMkLst>
        </pc:spChg>
        <pc:picChg chg="add mod">
          <ac:chgData name="Charlotte Martin-Wells" userId="995de65e28de412b" providerId="LiveId" clId="{84F09A8A-05E0-46CF-9203-D66105941585}" dt="2022-07-20T19:35:50.478" v="5" actId="1076"/>
          <ac:picMkLst>
            <pc:docMk/>
            <pc:sldMk cId="1570560215" sldId="263"/>
            <ac:picMk id="3074" creationId="{CA6434D6-8DA4-9298-32CC-0238469063FD}"/>
          </ac:picMkLst>
        </pc:picChg>
      </pc:sldChg>
      <pc:sldChg chg="addSp modSp new mod">
        <pc:chgData name="Charlotte Martin-Wells" userId="995de65e28de412b" providerId="LiveId" clId="{84F09A8A-05E0-46CF-9203-D66105941585}" dt="2022-07-20T19:47:15.248" v="329" actId="1076"/>
        <pc:sldMkLst>
          <pc:docMk/>
          <pc:sldMk cId="3431756282" sldId="264"/>
        </pc:sldMkLst>
        <pc:spChg chg="add mod">
          <ac:chgData name="Charlotte Martin-Wells" userId="995de65e28de412b" providerId="LiveId" clId="{84F09A8A-05E0-46CF-9203-D66105941585}" dt="2022-07-20T19:47:15.248" v="329" actId="1076"/>
          <ac:spMkLst>
            <pc:docMk/>
            <pc:sldMk cId="3431756282" sldId="264"/>
            <ac:spMk id="4" creationId="{3ED7480D-F5E9-6BC4-FEC3-A3E5041EFB78}"/>
          </ac:spMkLst>
        </pc:spChg>
        <pc:picChg chg="add mod modCrop">
          <ac:chgData name="Charlotte Martin-Wells" userId="995de65e28de412b" providerId="LiveId" clId="{84F09A8A-05E0-46CF-9203-D66105941585}" dt="2022-07-20T19:44:12.310" v="63" actId="14100"/>
          <ac:picMkLst>
            <pc:docMk/>
            <pc:sldMk cId="3431756282" sldId="264"/>
            <ac:picMk id="3" creationId="{66213812-BCE9-1989-F15D-052BC1F35EB2}"/>
          </ac:picMkLst>
        </pc:picChg>
        <pc:picChg chg="add mod">
          <ac:chgData name="Charlotte Martin-Wells" userId="995de65e28de412b" providerId="LiveId" clId="{84F09A8A-05E0-46CF-9203-D66105941585}" dt="2022-07-20T19:47:09.855" v="328" actId="14100"/>
          <ac:picMkLst>
            <pc:docMk/>
            <pc:sldMk cId="3431756282" sldId="264"/>
            <ac:picMk id="5" creationId="{1D3D7AE5-1874-8EAF-C778-D35F593F93EE}"/>
          </ac:picMkLst>
        </pc:picChg>
      </pc:sldChg>
      <pc:sldChg chg="new del">
        <pc:chgData name="Charlotte Martin-Wells" userId="995de65e28de412b" providerId="LiveId" clId="{84F09A8A-05E0-46CF-9203-D66105941585}" dt="2022-07-20T20:28:54.262" v="1251" actId="47"/>
        <pc:sldMkLst>
          <pc:docMk/>
          <pc:sldMk cId="609981689" sldId="265"/>
        </pc:sldMkLst>
      </pc:sldChg>
      <pc:sldChg chg="delSp mod">
        <pc:chgData name="Charlotte Martin-Wells" userId="995de65e28de412b" providerId="LiveId" clId="{84F09A8A-05E0-46CF-9203-D66105941585}" dt="2022-07-20T19:52:25.950" v="331" actId="478"/>
        <pc:sldMkLst>
          <pc:docMk/>
          <pc:sldMk cId="3645153645" sldId="266"/>
        </pc:sldMkLst>
        <pc:spChg chg="del">
          <ac:chgData name="Charlotte Martin-Wells" userId="995de65e28de412b" providerId="LiveId" clId="{84F09A8A-05E0-46CF-9203-D66105941585}" dt="2022-07-20T19:52:25.950" v="331" actId="478"/>
          <ac:spMkLst>
            <pc:docMk/>
            <pc:sldMk cId="3645153645" sldId="266"/>
            <ac:spMk id="9" creationId="{F759139A-0794-42B5-84C4-5E9E21B10D1E}"/>
          </ac:spMkLst>
        </pc:spChg>
      </pc:sldChg>
      <pc:sldChg chg="modSp mod">
        <pc:chgData name="Charlotte Martin-Wells" userId="995de65e28de412b" providerId="LiveId" clId="{84F09A8A-05E0-46CF-9203-D66105941585}" dt="2022-07-20T19:52:30.427" v="332" actId="20577"/>
        <pc:sldMkLst>
          <pc:docMk/>
          <pc:sldMk cId="2439947281" sldId="267"/>
        </pc:sldMkLst>
        <pc:spChg chg="mod">
          <ac:chgData name="Charlotte Martin-Wells" userId="995de65e28de412b" providerId="LiveId" clId="{84F09A8A-05E0-46CF-9203-D66105941585}" dt="2022-07-20T19:52:30.427" v="332" actId="20577"/>
          <ac:spMkLst>
            <pc:docMk/>
            <pc:sldMk cId="2439947281" sldId="267"/>
            <ac:spMk id="9" creationId="{F759139A-0794-42B5-84C4-5E9E21B10D1E}"/>
          </ac:spMkLst>
        </pc:spChg>
      </pc:sldChg>
      <pc:sldChg chg="modSp mod">
        <pc:chgData name="Charlotte Martin-Wells" userId="995de65e28de412b" providerId="LiveId" clId="{84F09A8A-05E0-46CF-9203-D66105941585}" dt="2022-07-20T19:52:34.978" v="333" actId="20577"/>
        <pc:sldMkLst>
          <pc:docMk/>
          <pc:sldMk cId="2852343526" sldId="270"/>
        </pc:sldMkLst>
        <pc:spChg chg="mod">
          <ac:chgData name="Charlotte Martin-Wells" userId="995de65e28de412b" providerId="LiveId" clId="{84F09A8A-05E0-46CF-9203-D66105941585}" dt="2022-07-20T19:52:34.978" v="333" actId="20577"/>
          <ac:spMkLst>
            <pc:docMk/>
            <pc:sldMk cId="2852343526" sldId="270"/>
            <ac:spMk id="9" creationId="{F759139A-0794-42B5-84C4-5E9E21B10D1E}"/>
          </ac:spMkLst>
        </pc:spChg>
      </pc:sldChg>
      <pc:sldChg chg="modSp mod">
        <pc:chgData name="Charlotte Martin-Wells" userId="995de65e28de412b" providerId="LiveId" clId="{84F09A8A-05E0-46CF-9203-D66105941585}" dt="2022-07-20T19:52:39.550" v="334" actId="20577"/>
        <pc:sldMkLst>
          <pc:docMk/>
          <pc:sldMk cId="2332184157" sldId="271"/>
        </pc:sldMkLst>
        <pc:spChg chg="mod">
          <ac:chgData name="Charlotte Martin-Wells" userId="995de65e28de412b" providerId="LiveId" clId="{84F09A8A-05E0-46CF-9203-D66105941585}" dt="2022-07-20T19:52:39.550" v="334" actId="20577"/>
          <ac:spMkLst>
            <pc:docMk/>
            <pc:sldMk cId="2332184157" sldId="271"/>
            <ac:spMk id="9" creationId="{F759139A-0794-42B5-84C4-5E9E21B10D1E}"/>
          </ac:spMkLst>
        </pc:spChg>
      </pc:sldChg>
      <pc:sldChg chg="addSp modSp new mod">
        <pc:chgData name="Charlotte Martin-Wells" userId="995de65e28de412b" providerId="LiveId" clId="{84F09A8A-05E0-46CF-9203-D66105941585}" dt="2022-07-20T19:54:35.141" v="357" actId="20577"/>
        <pc:sldMkLst>
          <pc:docMk/>
          <pc:sldMk cId="4217544402" sldId="272"/>
        </pc:sldMkLst>
        <pc:spChg chg="mod">
          <ac:chgData name="Charlotte Martin-Wells" userId="995de65e28de412b" providerId="LiveId" clId="{84F09A8A-05E0-46CF-9203-D66105941585}" dt="2022-07-20T19:54:35.141" v="357" actId="20577"/>
          <ac:spMkLst>
            <pc:docMk/>
            <pc:sldMk cId="4217544402" sldId="272"/>
            <ac:spMk id="2" creationId="{74265668-9A11-2049-DE1C-3E4F7645FBB1}"/>
          </ac:spMkLst>
        </pc:spChg>
        <pc:picChg chg="add mod">
          <ac:chgData name="Charlotte Martin-Wells" userId="995de65e28de412b" providerId="LiveId" clId="{84F09A8A-05E0-46CF-9203-D66105941585}" dt="2022-07-20T19:54:20.712" v="338" actId="1076"/>
          <ac:picMkLst>
            <pc:docMk/>
            <pc:sldMk cId="4217544402" sldId="272"/>
            <ac:picMk id="4" creationId="{AE8352F3-C862-59AD-6B62-8C00AB0DCFFE}"/>
          </ac:picMkLst>
        </pc:picChg>
      </pc:sldChg>
      <pc:sldChg chg="modSp mod">
        <pc:chgData name="Charlotte Martin-Wells" userId="995de65e28de412b" providerId="LiveId" clId="{84F09A8A-05E0-46CF-9203-D66105941585}" dt="2022-07-20T20:05:17.609" v="358" actId="14100"/>
        <pc:sldMkLst>
          <pc:docMk/>
          <pc:sldMk cId="3471715897" sldId="273"/>
        </pc:sldMkLst>
        <pc:spChg chg="mod">
          <ac:chgData name="Charlotte Martin-Wells" userId="995de65e28de412b" providerId="LiveId" clId="{84F09A8A-05E0-46CF-9203-D66105941585}" dt="2022-07-20T20:05:17.609" v="358" actId="14100"/>
          <ac:spMkLst>
            <pc:docMk/>
            <pc:sldMk cId="3471715897" sldId="273"/>
            <ac:spMk id="9" creationId="{48C1F302-B08D-4685-8EB0-BA7DCDEAA78C}"/>
          </ac:spMkLst>
        </pc:spChg>
      </pc:sldChg>
      <pc:sldChg chg="delSp modSp mod">
        <pc:chgData name="Charlotte Martin-Wells" userId="995de65e28de412b" providerId="LiveId" clId="{84F09A8A-05E0-46CF-9203-D66105941585}" dt="2022-07-20T20:10:47.542" v="361" actId="1076"/>
        <pc:sldMkLst>
          <pc:docMk/>
          <pc:sldMk cId="1455290399" sldId="275"/>
        </pc:sldMkLst>
        <pc:spChg chg="mod">
          <ac:chgData name="Charlotte Martin-Wells" userId="995de65e28de412b" providerId="LiveId" clId="{84F09A8A-05E0-46CF-9203-D66105941585}" dt="2022-07-20T20:10:47.542" v="361" actId="1076"/>
          <ac:spMkLst>
            <pc:docMk/>
            <pc:sldMk cId="1455290399" sldId="275"/>
            <ac:spMk id="4" creationId="{00000000-0000-0000-0000-000000000000}"/>
          </ac:spMkLst>
        </pc:spChg>
        <pc:picChg chg="del">
          <ac:chgData name="Charlotte Martin-Wells" userId="995de65e28de412b" providerId="LiveId" clId="{84F09A8A-05E0-46CF-9203-D66105941585}" dt="2022-07-20T20:10:39.155" v="359" actId="478"/>
          <ac:picMkLst>
            <pc:docMk/>
            <pc:sldMk cId="1455290399" sldId="275"/>
            <ac:picMk id="7" creationId="{00000000-0000-0000-0000-000000000000}"/>
          </ac:picMkLst>
        </pc:picChg>
      </pc:sldChg>
      <pc:sldChg chg="delSp modSp mod">
        <pc:chgData name="Charlotte Martin-Wells" userId="995de65e28de412b" providerId="LiveId" clId="{84F09A8A-05E0-46CF-9203-D66105941585}" dt="2022-07-20T20:11:21.487" v="366" actId="478"/>
        <pc:sldMkLst>
          <pc:docMk/>
          <pc:sldMk cId="1864479009" sldId="287"/>
        </pc:sldMkLst>
        <pc:spChg chg="mod">
          <ac:chgData name="Charlotte Martin-Wells" userId="995de65e28de412b" providerId="LiveId" clId="{84F09A8A-05E0-46CF-9203-D66105941585}" dt="2022-07-20T20:11:14.902" v="364" actId="6549"/>
          <ac:spMkLst>
            <pc:docMk/>
            <pc:sldMk cId="1864479009" sldId="287"/>
            <ac:spMk id="2" creationId="{00000000-0000-0000-0000-000000000000}"/>
          </ac:spMkLst>
        </pc:spChg>
        <pc:spChg chg="del">
          <ac:chgData name="Charlotte Martin-Wells" userId="995de65e28de412b" providerId="LiveId" clId="{84F09A8A-05E0-46CF-9203-D66105941585}" dt="2022-07-20T20:11:19.788" v="365" actId="478"/>
          <ac:spMkLst>
            <pc:docMk/>
            <pc:sldMk cId="1864479009" sldId="287"/>
            <ac:spMk id="4" creationId="{00000000-0000-0000-0000-000000000000}"/>
          </ac:spMkLst>
        </pc:spChg>
        <pc:picChg chg="del">
          <ac:chgData name="Charlotte Martin-Wells" userId="995de65e28de412b" providerId="LiveId" clId="{84F09A8A-05E0-46CF-9203-D66105941585}" dt="2022-07-20T20:11:21.487" v="366" actId="478"/>
          <ac:picMkLst>
            <pc:docMk/>
            <pc:sldMk cId="1864479009" sldId="287"/>
            <ac:picMk id="3" creationId="{00000000-0000-0000-0000-000000000000}"/>
          </ac:picMkLst>
        </pc:picChg>
      </pc:sldChg>
      <pc:sldChg chg="addSp modSp new mod">
        <pc:chgData name="Charlotte Martin-Wells" userId="995de65e28de412b" providerId="LiveId" clId="{84F09A8A-05E0-46CF-9203-D66105941585}" dt="2022-07-20T20:29:28.206" v="1261" actId="20577"/>
        <pc:sldMkLst>
          <pc:docMk/>
          <pc:sldMk cId="4276726409" sldId="305"/>
        </pc:sldMkLst>
        <pc:spChg chg="add mod">
          <ac:chgData name="Charlotte Martin-Wells" userId="995de65e28de412b" providerId="LiveId" clId="{84F09A8A-05E0-46CF-9203-D66105941585}" dt="2022-07-20T20:29:28.206" v="1261" actId="20577"/>
          <ac:spMkLst>
            <pc:docMk/>
            <pc:sldMk cId="4276726409" sldId="305"/>
            <ac:spMk id="2" creationId="{45199E3B-EEE4-50F1-E045-F26F888AFB58}"/>
          </ac:spMkLst>
        </pc:spChg>
        <pc:picChg chg="add mod">
          <ac:chgData name="Charlotte Martin-Wells" userId="995de65e28de412b" providerId="LiveId" clId="{84F09A8A-05E0-46CF-9203-D66105941585}" dt="2022-07-20T20:29:23.478" v="1254" actId="1076"/>
          <ac:picMkLst>
            <pc:docMk/>
            <pc:sldMk cId="4276726409" sldId="305"/>
            <ac:picMk id="3" creationId="{BFAB7D57-1B3D-CA60-DD2A-D190B9FBF9D4}"/>
          </ac:picMkLst>
        </pc:picChg>
      </pc:sldChg>
      <pc:sldChg chg="addSp delSp new mod">
        <pc:chgData name="Charlotte Martin-Wells" userId="995de65e28de412b" providerId="LiveId" clId="{84F09A8A-05E0-46CF-9203-D66105941585}" dt="2022-07-20T20:24:38.895" v="1031" actId="22"/>
        <pc:sldMkLst>
          <pc:docMk/>
          <pc:sldMk cId="1945581032" sldId="306"/>
        </pc:sldMkLst>
        <pc:spChg chg="del">
          <ac:chgData name="Charlotte Martin-Wells" userId="995de65e28de412b" providerId="LiveId" clId="{84F09A8A-05E0-46CF-9203-D66105941585}" dt="2022-07-20T20:15:56.251" v="1026" actId="478"/>
          <ac:spMkLst>
            <pc:docMk/>
            <pc:sldMk cId="1945581032" sldId="306"/>
            <ac:spMk id="2" creationId="{6751AE5A-222B-CA1A-7150-2347B36990F2}"/>
          </ac:spMkLst>
        </pc:spChg>
        <pc:picChg chg="add">
          <ac:chgData name="Charlotte Martin-Wells" userId="995de65e28de412b" providerId="LiveId" clId="{84F09A8A-05E0-46CF-9203-D66105941585}" dt="2022-07-20T20:24:38.895" v="1031" actId="22"/>
          <ac:picMkLst>
            <pc:docMk/>
            <pc:sldMk cId="1945581032" sldId="306"/>
            <ac:picMk id="5" creationId="{ED7078ED-31AB-7487-FE6C-0D647CB5519B}"/>
          </ac:picMkLst>
        </pc:picChg>
      </pc:sldChg>
      <pc:sldChg chg="addSp modSp new mod">
        <pc:chgData name="Charlotte Martin-Wells" userId="995de65e28de412b" providerId="LiveId" clId="{84F09A8A-05E0-46CF-9203-D66105941585}" dt="2022-07-20T20:23:22.767" v="1030" actId="1076"/>
        <pc:sldMkLst>
          <pc:docMk/>
          <pc:sldMk cId="952409575" sldId="307"/>
        </pc:sldMkLst>
        <pc:picChg chg="add mod">
          <ac:chgData name="Charlotte Martin-Wells" userId="995de65e28de412b" providerId="LiveId" clId="{84F09A8A-05E0-46CF-9203-D66105941585}" dt="2022-07-20T20:23:22.767" v="1030" actId="1076"/>
          <ac:picMkLst>
            <pc:docMk/>
            <pc:sldMk cId="952409575" sldId="307"/>
            <ac:picMk id="5" creationId="{528D3B5C-97D0-034C-15D6-D41525BA9ED8}"/>
          </ac:picMkLst>
        </pc:picChg>
      </pc:sldChg>
      <pc:sldChg chg="addSp modSp new mod">
        <pc:chgData name="Charlotte Martin-Wells" userId="995de65e28de412b" providerId="LiveId" clId="{84F09A8A-05E0-46CF-9203-D66105941585}" dt="2022-07-20T20:25:40.158" v="1035" actId="1076"/>
        <pc:sldMkLst>
          <pc:docMk/>
          <pc:sldMk cId="4254666189" sldId="308"/>
        </pc:sldMkLst>
        <pc:picChg chg="add mod">
          <ac:chgData name="Charlotte Martin-Wells" userId="995de65e28de412b" providerId="LiveId" clId="{84F09A8A-05E0-46CF-9203-D66105941585}" dt="2022-07-20T20:25:40.158" v="1035" actId="1076"/>
          <ac:picMkLst>
            <pc:docMk/>
            <pc:sldMk cId="4254666189" sldId="308"/>
            <ac:picMk id="5" creationId="{8415426B-DFEC-C506-4AB1-4C6FF5BD59EB}"/>
          </ac:picMkLst>
        </pc:picChg>
      </pc:sldChg>
      <pc:sldChg chg="addSp new mod">
        <pc:chgData name="Charlotte Martin-Wells" userId="995de65e28de412b" providerId="LiveId" clId="{84F09A8A-05E0-46CF-9203-D66105941585}" dt="2022-07-20T20:26:18.960" v="1037" actId="22"/>
        <pc:sldMkLst>
          <pc:docMk/>
          <pc:sldMk cId="3128264768" sldId="309"/>
        </pc:sldMkLst>
        <pc:picChg chg="add">
          <ac:chgData name="Charlotte Martin-Wells" userId="995de65e28de412b" providerId="LiveId" clId="{84F09A8A-05E0-46CF-9203-D66105941585}" dt="2022-07-20T20:26:18.960" v="1037" actId="22"/>
          <ac:picMkLst>
            <pc:docMk/>
            <pc:sldMk cId="3128264768" sldId="309"/>
            <ac:picMk id="5" creationId="{BC28E9DB-86B5-1D6C-97CB-3D87F5B94C3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38F3-2286-3642-509B-92C1C8E8B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D72826-41AC-A506-C708-06F6A6E23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E2EB77-EE47-ACB9-8F19-3DA706DA829A}"/>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E5BCA5CA-58D7-3FDF-8E91-1C17D8BF3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FC6764-16CE-9C0E-F2CB-4EEBE3C6B007}"/>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303543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2AA5-37C8-15B7-EAED-11630A929B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FB4378-EAE6-6A1D-B06B-EA14D2AB36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F1B162-C251-4B10-26B3-18F466ABAFF4}"/>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5CEBAEE2-5DFB-1CCF-71E2-09AD517FF3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20603-7FC5-00F4-A6F1-09EE3E76BAA3}"/>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97901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F5F0AF-1FF3-DA54-E39F-9A38631188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537BB-7341-5694-2F1E-430AB1C991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06656-CFA2-B96B-284F-570507E48A76}"/>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7B33F605-7BF0-848A-4537-549FD9DE7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34237A-00B1-7018-4545-14E0001B78D5}"/>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192411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113283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80500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313875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11044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70420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5167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290061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107477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4F3C-C833-2496-CB01-3355E26A61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06E0A-C9B8-3105-3B39-C38BFC3E4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D8414A-968B-67DF-1DAF-5319B57BADBE}"/>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9FC0F4B4-0112-9A6A-259B-26A7CC917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D0C2E-0C9B-1633-65AA-560B90E3643F}"/>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3016989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991972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576038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991348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944056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74787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21835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07847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36190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4236069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7414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49-30F4-968C-2A1D-2CFD3BF75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B48D6B-A799-E512-4B7B-DC855A111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8D1743-A413-B7DF-0A90-973CB29275A6}"/>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283EF126-9129-436A-0674-C5165404F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4EE681-6671-8A36-6D3F-30F10731B66D}"/>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1560737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282111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87462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561318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84" indent="0" algn="ctr">
              <a:buNone/>
              <a:defRPr sz="1125"/>
            </a:lvl2pPr>
            <a:lvl3pPr marL="514368" indent="0" algn="ctr">
              <a:buNone/>
              <a:defRPr sz="1013"/>
            </a:lvl3pPr>
            <a:lvl4pPr marL="771551" indent="0" algn="ctr">
              <a:buNone/>
              <a:defRPr sz="900"/>
            </a:lvl4pPr>
            <a:lvl5pPr marL="1028735" indent="0" algn="ctr">
              <a:buNone/>
              <a:defRPr sz="900"/>
            </a:lvl5pPr>
            <a:lvl6pPr marL="1285919" indent="0" algn="ctr">
              <a:buNone/>
              <a:defRPr sz="900"/>
            </a:lvl6pPr>
            <a:lvl7pPr marL="1543103" indent="0" algn="ctr">
              <a:buNone/>
              <a:defRPr sz="900"/>
            </a:lvl7pPr>
            <a:lvl8pPr marL="1800287" indent="0" algn="ctr">
              <a:buNone/>
              <a:defRPr sz="900"/>
            </a:lvl8pPr>
            <a:lvl9pPr marL="205747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C6C034-9C2B-44CF-A9DE-5D6B66EDA7AE}"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431441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6C034-9C2B-44CF-A9DE-5D6B66EDA7AE}"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2220818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solidFill>
              </a:defRPr>
            </a:lvl1pPr>
            <a:lvl2pPr marL="257184" indent="0">
              <a:buNone/>
              <a:defRPr sz="1125">
                <a:solidFill>
                  <a:schemeClr val="tx1">
                    <a:tint val="75000"/>
                  </a:schemeClr>
                </a:solidFill>
              </a:defRPr>
            </a:lvl2pPr>
            <a:lvl3pPr marL="514368" indent="0">
              <a:buNone/>
              <a:defRPr sz="1013">
                <a:solidFill>
                  <a:schemeClr val="tx1">
                    <a:tint val="75000"/>
                  </a:schemeClr>
                </a:solidFill>
              </a:defRPr>
            </a:lvl3pPr>
            <a:lvl4pPr marL="771551" indent="0">
              <a:buNone/>
              <a:defRPr sz="900">
                <a:solidFill>
                  <a:schemeClr val="tx1">
                    <a:tint val="75000"/>
                  </a:schemeClr>
                </a:solidFill>
              </a:defRPr>
            </a:lvl4pPr>
            <a:lvl5pPr marL="1028735" indent="0">
              <a:buNone/>
              <a:defRPr sz="900">
                <a:solidFill>
                  <a:schemeClr val="tx1">
                    <a:tint val="75000"/>
                  </a:schemeClr>
                </a:solidFill>
              </a:defRPr>
            </a:lvl5pPr>
            <a:lvl6pPr marL="1285919" indent="0">
              <a:buNone/>
              <a:defRPr sz="900">
                <a:solidFill>
                  <a:schemeClr val="tx1">
                    <a:tint val="75000"/>
                  </a:schemeClr>
                </a:solidFill>
              </a:defRPr>
            </a:lvl6pPr>
            <a:lvl7pPr marL="1543103" indent="0">
              <a:buNone/>
              <a:defRPr sz="900">
                <a:solidFill>
                  <a:schemeClr val="tx1">
                    <a:tint val="75000"/>
                  </a:schemeClr>
                </a:solidFill>
              </a:defRPr>
            </a:lvl7pPr>
            <a:lvl8pPr marL="1800287" indent="0">
              <a:buNone/>
              <a:defRPr sz="900">
                <a:solidFill>
                  <a:schemeClr val="tx1">
                    <a:tint val="75000"/>
                  </a:schemeClr>
                </a:solidFill>
              </a:defRPr>
            </a:lvl8pPr>
            <a:lvl9pPr marL="205747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6C034-9C2B-44CF-A9DE-5D6B66EDA7AE}"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1799428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C6C034-9C2B-44CF-A9DE-5D6B66EDA7AE}"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2960340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350" b="1"/>
            </a:lvl1pPr>
            <a:lvl2pPr marL="257184" indent="0">
              <a:buNone/>
              <a:defRPr sz="1125" b="1"/>
            </a:lvl2pPr>
            <a:lvl3pPr marL="514368" indent="0">
              <a:buNone/>
              <a:defRPr sz="1013" b="1"/>
            </a:lvl3pPr>
            <a:lvl4pPr marL="771551" indent="0">
              <a:buNone/>
              <a:defRPr sz="900" b="1"/>
            </a:lvl4pPr>
            <a:lvl5pPr marL="1028735" indent="0">
              <a:buNone/>
              <a:defRPr sz="900" b="1"/>
            </a:lvl5pPr>
            <a:lvl6pPr marL="1285919" indent="0">
              <a:buNone/>
              <a:defRPr sz="900" b="1"/>
            </a:lvl6pPr>
            <a:lvl7pPr marL="1543103" indent="0">
              <a:buNone/>
              <a:defRPr sz="900" b="1"/>
            </a:lvl7pPr>
            <a:lvl8pPr marL="1800287" indent="0">
              <a:buNone/>
              <a:defRPr sz="900" b="1"/>
            </a:lvl8pPr>
            <a:lvl9pPr marL="205747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84" indent="0">
              <a:buNone/>
              <a:defRPr sz="1125" b="1"/>
            </a:lvl2pPr>
            <a:lvl3pPr marL="514368" indent="0">
              <a:buNone/>
              <a:defRPr sz="1013" b="1"/>
            </a:lvl3pPr>
            <a:lvl4pPr marL="771551" indent="0">
              <a:buNone/>
              <a:defRPr sz="900" b="1"/>
            </a:lvl4pPr>
            <a:lvl5pPr marL="1028735" indent="0">
              <a:buNone/>
              <a:defRPr sz="900" b="1"/>
            </a:lvl5pPr>
            <a:lvl6pPr marL="1285919" indent="0">
              <a:buNone/>
              <a:defRPr sz="900" b="1"/>
            </a:lvl6pPr>
            <a:lvl7pPr marL="1543103" indent="0">
              <a:buNone/>
              <a:defRPr sz="900" b="1"/>
            </a:lvl7pPr>
            <a:lvl8pPr marL="1800287" indent="0">
              <a:buNone/>
              <a:defRPr sz="900" b="1"/>
            </a:lvl8pPr>
            <a:lvl9pPr marL="205747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C6C034-9C2B-44CF-A9DE-5D6B66EDA7AE}" type="datetimeFigureOut">
              <a:rPr lang="en-GB" smtClean="0"/>
              <a:t>21/07/2022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651013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C6C034-9C2B-44CF-A9DE-5D6B66EDA7AE}" type="datetimeFigureOut">
              <a:rPr lang="en-GB" smtClean="0"/>
              <a:t>21/07/2022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1825875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6C034-9C2B-44CF-A9DE-5D6B66EDA7AE}" type="datetimeFigureOut">
              <a:rPr lang="en-GB" smtClean="0"/>
              <a:t>21/07/2022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66966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D848-6C36-97C9-8398-20E30A447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E899D5-B88B-33CD-9DD4-A3C78EAD8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3CD1C6-8F9D-F8A9-2162-144BB5FE3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93F2E9-D0F4-AB24-E604-0113F7C81B78}"/>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6" name="Footer Placeholder 5">
            <a:extLst>
              <a:ext uri="{FF2B5EF4-FFF2-40B4-BE49-F238E27FC236}">
                <a16:creationId xmlns:a16="http://schemas.microsoft.com/office/drawing/2014/main" id="{605F2DEE-AA2B-6B30-160F-3741909C0D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6112D7-11D4-CE0E-5BDE-882BB10D05E3}"/>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404780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900"/>
            </a:lvl1pPr>
            <a:lvl2pPr marL="257184" indent="0">
              <a:buNone/>
              <a:defRPr sz="788"/>
            </a:lvl2pPr>
            <a:lvl3pPr marL="514368" indent="0">
              <a:buNone/>
              <a:defRPr sz="675"/>
            </a:lvl3pPr>
            <a:lvl4pPr marL="771551" indent="0">
              <a:buNone/>
              <a:defRPr sz="562"/>
            </a:lvl4pPr>
            <a:lvl5pPr marL="1028735" indent="0">
              <a:buNone/>
              <a:defRPr sz="562"/>
            </a:lvl5pPr>
            <a:lvl6pPr marL="1285919" indent="0">
              <a:buNone/>
              <a:defRPr sz="562"/>
            </a:lvl6pPr>
            <a:lvl7pPr marL="1543103" indent="0">
              <a:buNone/>
              <a:defRPr sz="562"/>
            </a:lvl7pPr>
            <a:lvl8pPr marL="1800287" indent="0">
              <a:buNone/>
              <a:defRPr sz="562"/>
            </a:lvl8pPr>
            <a:lvl9pPr marL="2057470" indent="0">
              <a:buNone/>
              <a:defRPr sz="562"/>
            </a:lvl9pPr>
          </a:lstStyle>
          <a:p>
            <a:pPr lvl="0"/>
            <a:r>
              <a:rPr lang="en-US"/>
              <a:t>Click to edit Master text styles</a:t>
            </a:r>
          </a:p>
        </p:txBody>
      </p:sp>
      <p:sp>
        <p:nvSpPr>
          <p:cNvPr id="5" name="Date Placeholder 4"/>
          <p:cNvSpPr>
            <a:spLocks noGrp="1"/>
          </p:cNvSpPr>
          <p:nvPr>
            <p:ph type="dt" sz="half" idx="10"/>
          </p:nvPr>
        </p:nvSpPr>
        <p:spPr/>
        <p:txBody>
          <a:bodyPr/>
          <a:lstStyle/>
          <a:p>
            <a:fld id="{0EC6C034-9C2B-44CF-A9DE-5D6B66EDA7AE}"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3414348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800"/>
            </a:lvl1pPr>
            <a:lvl2pPr marL="257184" indent="0">
              <a:buNone/>
              <a:defRPr sz="1575"/>
            </a:lvl2pPr>
            <a:lvl3pPr marL="514368" indent="0">
              <a:buNone/>
              <a:defRPr sz="1350"/>
            </a:lvl3pPr>
            <a:lvl4pPr marL="771551" indent="0">
              <a:buNone/>
              <a:defRPr sz="1125"/>
            </a:lvl4pPr>
            <a:lvl5pPr marL="1028735" indent="0">
              <a:buNone/>
              <a:defRPr sz="1125"/>
            </a:lvl5pPr>
            <a:lvl6pPr marL="1285919" indent="0">
              <a:buNone/>
              <a:defRPr sz="1125"/>
            </a:lvl6pPr>
            <a:lvl7pPr marL="1543103" indent="0">
              <a:buNone/>
              <a:defRPr sz="1125"/>
            </a:lvl7pPr>
            <a:lvl8pPr marL="1800287" indent="0">
              <a:buNone/>
              <a:defRPr sz="1125"/>
            </a:lvl8pPr>
            <a:lvl9pPr marL="205747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900"/>
            </a:lvl1pPr>
            <a:lvl2pPr marL="257184" indent="0">
              <a:buNone/>
              <a:defRPr sz="788"/>
            </a:lvl2pPr>
            <a:lvl3pPr marL="514368" indent="0">
              <a:buNone/>
              <a:defRPr sz="675"/>
            </a:lvl3pPr>
            <a:lvl4pPr marL="771551" indent="0">
              <a:buNone/>
              <a:defRPr sz="562"/>
            </a:lvl4pPr>
            <a:lvl5pPr marL="1028735" indent="0">
              <a:buNone/>
              <a:defRPr sz="562"/>
            </a:lvl5pPr>
            <a:lvl6pPr marL="1285919" indent="0">
              <a:buNone/>
              <a:defRPr sz="562"/>
            </a:lvl6pPr>
            <a:lvl7pPr marL="1543103" indent="0">
              <a:buNone/>
              <a:defRPr sz="562"/>
            </a:lvl7pPr>
            <a:lvl8pPr marL="1800287" indent="0">
              <a:buNone/>
              <a:defRPr sz="562"/>
            </a:lvl8pPr>
            <a:lvl9pPr marL="2057470" indent="0">
              <a:buNone/>
              <a:defRPr sz="562"/>
            </a:lvl9pPr>
          </a:lstStyle>
          <a:p>
            <a:pPr lvl="0"/>
            <a:r>
              <a:rPr lang="en-US"/>
              <a:t>Click to edit Master text styles</a:t>
            </a:r>
          </a:p>
        </p:txBody>
      </p:sp>
      <p:sp>
        <p:nvSpPr>
          <p:cNvPr id="5" name="Date Placeholder 4"/>
          <p:cNvSpPr>
            <a:spLocks noGrp="1"/>
          </p:cNvSpPr>
          <p:nvPr>
            <p:ph type="dt" sz="half" idx="10"/>
          </p:nvPr>
        </p:nvSpPr>
        <p:spPr/>
        <p:txBody>
          <a:bodyPr/>
          <a:lstStyle/>
          <a:p>
            <a:fld id="{0EC6C034-9C2B-44CF-A9DE-5D6B66EDA7AE}"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4138446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6C034-9C2B-44CF-A9DE-5D6B66EDA7AE}"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2403308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6C034-9C2B-44CF-A9DE-5D6B66EDA7AE}"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5FA40-7F25-4EF4-B05D-5A8A23F6CF03}" type="slidenum">
              <a:rPr lang="en-GB" smtClean="0"/>
              <a:t>‹#›</a:t>
            </a:fld>
            <a:endParaRPr lang="en-GB"/>
          </a:p>
        </p:txBody>
      </p:sp>
    </p:spTree>
    <p:extLst>
      <p:ext uri="{BB962C8B-B14F-4D97-AF65-F5344CB8AC3E}">
        <p14:creationId xmlns:p14="http://schemas.microsoft.com/office/powerpoint/2010/main" val="3493779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2A34E4B-FB23-4171-9444-40FEC0B4109D}"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2050528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34E4B-FB23-4171-9444-40FEC0B4109D}"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90614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34E4B-FB23-4171-9444-40FEC0B4109D}"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138369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2A34E4B-FB23-4171-9444-40FEC0B4109D}"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1171291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2A34E4B-FB23-4171-9444-40FEC0B4109D}" type="datetimeFigureOut">
              <a:rPr lang="en-GB" smtClean="0"/>
              <a:t>21/07/2022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412236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2A34E4B-FB23-4171-9444-40FEC0B4109D}" type="datetimeFigureOut">
              <a:rPr lang="en-GB" smtClean="0"/>
              <a:t>21/07/2022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169934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7207-6180-B1C2-9172-B29E9EF1A4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8DD6DD-75FD-F26B-349F-67F93C103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0C9C9-C057-09BC-502B-0122B2FA73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A10D1D-B833-FBA7-12F4-AA8CDAA0B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67507C-80B1-7F0F-F467-03B3B5C956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0B1C7B-ABAD-AD6A-255B-514B02DF8907}"/>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8" name="Footer Placeholder 7">
            <a:extLst>
              <a:ext uri="{FF2B5EF4-FFF2-40B4-BE49-F238E27FC236}">
                <a16:creationId xmlns:a16="http://schemas.microsoft.com/office/drawing/2014/main" id="{056B64B4-84D0-4F7E-61A3-EA2DC09FEB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4A2189-619A-094C-3F4F-A61DF460E51E}"/>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280570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34E4B-FB23-4171-9444-40FEC0B4109D}" type="datetimeFigureOut">
              <a:rPr lang="en-GB" smtClean="0"/>
              <a:t>21/07/2022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2794110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34E4B-FB23-4171-9444-40FEC0B4109D}"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735392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34E4B-FB23-4171-9444-40FEC0B4109D}" type="datetimeFigureOut">
              <a:rPr lang="en-GB" smtClean="0"/>
              <a:t>21/07/2022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286679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34E4B-FB23-4171-9444-40FEC0B4109D}"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4013772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34E4B-FB23-4171-9444-40FEC0B4109D}" type="datetimeFigureOut">
              <a:rPr lang="en-GB" smtClean="0"/>
              <a:t>21/07/2022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A7881-D0CC-4CAB-A31E-1D66AC0D85E9}" type="slidenum">
              <a:rPr lang="en-GB" smtClean="0"/>
              <a:t>‹#›</a:t>
            </a:fld>
            <a:endParaRPr lang="en-GB"/>
          </a:p>
        </p:txBody>
      </p:sp>
    </p:spTree>
    <p:extLst>
      <p:ext uri="{BB962C8B-B14F-4D97-AF65-F5344CB8AC3E}">
        <p14:creationId xmlns:p14="http://schemas.microsoft.com/office/powerpoint/2010/main" val="300370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6288-EF8D-94AB-0983-09C67B90AE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B6EBA6-DA9A-E084-5B4C-2DB4BD84DD43}"/>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4" name="Footer Placeholder 3">
            <a:extLst>
              <a:ext uri="{FF2B5EF4-FFF2-40B4-BE49-F238E27FC236}">
                <a16:creationId xmlns:a16="http://schemas.microsoft.com/office/drawing/2014/main" id="{30323998-F238-C03B-D880-3133618308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1162AF-9778-78DE-9B05-1FAB325F611A}"/>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396170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6E95D-75D2-85B2-6718-2D4FCFA5E6C3}"/>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3" name="Footer Placeholder 2">
            <a:extLst>
              <a:ext uri="{FF2B5EF4-FFF2-40B4-BE49-F238E27FC236}">
                <a16:creationId xmlns:a16="http://schemas.microsoft.com/office/drawing/2014/main" id="{5A2EEE61-D605-D639-507D-A360F22710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5E0A6F-DD2E-668A-4B21-376F893D902C}"/>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3367489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B9D1-A525-0F05-E3C3-09DAB0B54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A40BE0-9DED-4154-8289-D8DB241FDC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D7D9C8-9888-3461-96ED-C8D0C0754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63AAD-330E-FC3E-7680-12B7076A8704}"/>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6" name="Footer Placeholder 5">
            <a:extLst>
              <a:ext uri="{FF2B5EF4-FFF2-40B4-BE49-F238E27FC236}">
                <a16:creationId xmlns:a16="http://schemas.microsoft.com/office/drawing/2014/main" id="{52D0E8D7-59AB-608B-32DD-2EA41AC61B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1CD714-07DC-D3E9-BA40-9CECDCF8590D}"/>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359510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4DB6-7517-05F7-85E0-67CD24267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E92ECA-8290-13B7-CE57-5980E7E7D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225089-4ECC-4BCC-7F9E-6DB46BED7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D22B4-4DBF-4F4E-B25B-1D2196037885}"/>
              </a:ext>
            </a:extLst>
          </p:cNvPr>
          <p:cNvSpPr>
            <a:spLocks noGrp="1"/>
          </p:cNvSpPr>
          <p:nvPr>
            <p:ph type="dt" sz="half" idx="10"/>
          </p:nvPr>
        </p:nvSpPr>
        <p:spPr/>
        <p:txBody>
          <a:bodyPr/>
          <a:lstStyle/>
          <a:p>
            <a:fld id="{CDBCE533-79C1-4E95-A7F3-B3ABA96B1026}" type="datetimeFigureOut">
              <a:rPr lang="en-GB" smtClean="0"/>
              <a:t>21/07/2022</a:t>
            </a:fld>
            <a:endParaRPr lang="en-GB"/>
          </a:p>
        </p:txBody>
      </p:sp>
      <p:sp>
        <p:nvSpPr>
          <p:cNvPr id="6" name="Footer Placeholder 5">
            <a:extLst>
              <a:ext uri="{FF2B5EF4-FFF2-40B4-BE49-F238E27FC236}">
                <a16:creationId xmlns:a16="http://schemas.microsoft.com/office/drawing/2014/main" id="{8ED424F9-E8E9-07CE-D9E8-A0451C5D55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FD534A-CACF-CC94-AA07-A4AD2F8327F4}"/>
              </a:ext>
            </a:extLst>
          </p:cNvPr>
          <p:cNvSpPr>
            <a:spLocks noGrp="1"/>
          </p:cNvSpPr>
          <p:nvPr>
            <p:ph type="sldNum" sz="quarter" idx="12"/>
          </p:nvPr>
        </p:nvSpPr>
        <p:spPr/>
        <p:txBody>
          <a:bodyPr/>
          <a:lstStyle/>
          <a:p>
            <a:fld id="{98112549-612C-446C-800B-62AC05AA134F}" type="slidenum">
              <a:rPr lang="en-GB" smtClean="0"/>
              <a:t>‹#›</a:t>
            </a:fld>
            <a:endParaRPr lang="en-GB"/>
          </a:p>
        </p:txBody>
      </p:sp>
    </p:spTree>
    <p:extLst>
      <p:ext uri="{BB962C8B-B14F-4D97-AF65-F5344CB8AC3E}">
        <p14:creationId xmlns:p14="http://schemas.microsoft.com/office/powerpoint/2010/main" val="418277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CE016F-C785-7ACF-12EF-F49E7A2F1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32A320-FC25-8090-8C4E-75B64618F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A8A9AA-C356-074F-5D36-34F373DF9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CE533-79C1-4E95-A7F3-B3ABA96B1026}" type="datetimeFigureOut">
              <a:rPr lang="en-GB" smtClean="0"/>
              <a:t>21/07/2022</a:t>
            </a:fld>
            <a:endParaRPr lang="en-GB"/>
          </a:p>
        </p:txBody>
      </p:sp>
      <p:sp>
        <p:nvSpPr>
          <p:cNvPr id="5" name="Footer Placeholder 4">
            <a:extLst>
              <a:ext uri="{FF2B5EF4-FFF2-40B4-BE49-F238E27FC236}">
                <a16:creationId xmlns:a16="http://schemas.microsoft.com/office/drawing/2014/main" id="{755CB2DF-4C3F-9731-4460-E5BFC150F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874849-2837-CDA6-F205-CD4612B5C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12549-612C-446C-800B-62AC05AA134F}" type="slidenum">
              <a:rPr lang="en-GB" smtClean="0"/>
              <a:t>‹#›</a:t>
            </a:fld>
            <a:endParaRPr lang="en-GB"/>
          </a:p>
        </p:txBody>
      </p:sp>
    </p:spTree>
    <p:extLst>
      <p:ext uri="{BB962C8B-B14F-4D97-AF65-F5344CB8AC3E}">
        <p14:creationId xmlns:p14="http://schemas.microsoft.com/office/powerpoint/2010/main" val="713447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456506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0EC6C034-9C2B-44CF-A9DE-5D6B66EDA7AE}" type="datetimeFigureOut">
              <a:rPr lang="en-GB" smtClean="0"/>
              <a:t>21/07/2022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B75FA40-7F25-4EF4-B05D-5A8A23F6CF03}" type="slidenum">
              <a:rPr lang="en-GB" smtClean="0"/>
              <a:t>‹#›</a:t>
            </a:fld>
            <a:endParaRPr lang="en-GB"/>
          </a:p>
        </p:txBody>
      </p:sp>
    </p:spTree>
    <p:extLst>
      <p:ext uri="{BB962C8B-B14F-4D97-AF65-F5344CB8AC3E}">
        <p14:creationId xmlns:p14="http://schemas.microsoft.com/office/powerpoint/2010/main" val="40526274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514368"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92" indent="-128592" algn="l" defTabSz="514368" rtl="0" eaLnBrk="1" latinLnBrk="0" hangingPunct="1">
        <a:lnSpc>
          <a:spcPct val="90000"/>
        </a:lnSpc>
        <a:spcBef>
          <a:spcPts val="562"/>
        </a:spcBef>
        <a:buFont typeface="Arial" panose="020B0604020202020204" pitchFamily="34" charset="0"/>
        <a:buChar char="•"/>
        <a:defRPr sz="1575" kern="1200">
          <a:solidFill>
            <a:schemeClr val="tx1"/>
          </a:solidFill>
          <a:latin typeface="+mn-lt"/>
          <a:ea typeface="+mn-ea"/>
          <a:cs typeface="+mn-cs"/>
        </a:defRPr>
      </a:lvl1pPr>
      <a:lvl2pPr marL="385776" indent="-128592" algn="l" defTabSz="514368"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60" indent="-128592" algn="l" defTabSz="514368"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43"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327"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511"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95"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79"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62" indent="-128592" algn="l" defTabSz="51436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68" rtl="0" eaLnBrk="1" latinLnBrk="0" hangingPunct="1">
        <a:defRPr sz="1013" kern="1200">
          <a:solidFill>
            <a:schemeClr val="tx1"/>
          </a:solidFill>
          <a:latin typeface="+mn-lt"/>
          <a:ea typeface="+mn-ea"/>
          <a:cs typeface="+mn-cs"/>
        </a:defRPr>
      </a:lvl1pPr>
      <a:lvl2pPr marL="257184" algn="l" defTabSz="514368" rtl="0" eaLnBrk="1" latinLnBrk="0" hangingPunct="1">
        <a:defRPr sz="1013" kern="1200">
          <a:solidFill>
            <a:schemeClr val="tx1"/>
          </a:solidFill>
          <a:latin typeface="+mn-lt"/>
          <a:ea typeface="+mn-ea"/>
          <a:cs typeface="+mn-cs"/>
        </a:defRPr>
      </a:lvl2pPr>
      <a:lvl3pPr marL="514368" algn="l" defTabSz="514368" rtl="0" eaLnBrk="1" latinLnBrk="0" hangingPunct="1">
        <a:defRPr sz="1013" kern="1200">
          <a:solidFill>
            <a:schemeClr val="tx1"/>
          </a:solidFill>
          <a:latin typeface="+mn-lt"/>
          <a:ea typeface="+mn-ea"/>
          <a:cs typeface="+mn-cs"/>
        </a:defRPr>
      </a:lvl3pPr>
      <a:lvl4pPr marL="771551" algn="l" defTabSz="514368" rtl="0" eaLnBrk="1" latinLnBrk="0" hangingPunct="1">
        <a:defRPr sz="1013" kern="1200">
          <a:solidFill>
            <a:schemeClr val="tx1"/>
          </a:solidFill>
          <a:latin typeface="+mn-lt"/>
          <a:ea typeface="+mn-ea"/>
          <a:cs typeface="+mn-cs"/>
        </a:defRPr>
      </a:lvl4pPr>
      <a:lvl5pPr marL="1028735" algn="l" defTabSz="514368" rtl="0" eaLnBrk="1" latinLnBrk="0" hangingPunct="1">
        <a:defRPr sz="1013" kern="1200">
          <a:solidFill>
            <a:schemeClr val="tx1"/>
          </a:solidFill>
          <a:latin typeface="+mn-lt"/>
          <a:ea typeface="+mn-ea"/>
          <a:cs typeface="+mn-cs"/>
        </a:defRPr>
      </a:lvl5pPr>
      <a:lvl6pPr marL="1285919" algn="l" defTabSz="514368" rtl="0" eaLnBrk="1" latinLnBrk="0" hangingPunct="1">
        <a:defRPr sz="1013" kern="1200">
          <a:solidFill>
            <a:schemeClr val="tx1"/>
          </a:solidFill>
          <a:latin typeface="+mn-lt"/>
          <a:ea typeface="+mn-ea"/>
          <a:cs typeface="+mn-cs"/>
        </a:defRPr>
      </a:lvl6pPr>
      <a:lvl7pPr marL="1543103" algn="l" defTabSz="514368" rtl="0" eaLnBrk="1" latinLnBrk="0" hangingPunct="1">
        <a:defRPr sz="1013" kern="1200">
          <a:solidFill>
            <a:schemeClr val="tx1"/>
          </a:solidFill>
          <a:latin typeface="+mn-lt"/>
          <a:ea typeface="+mn-ea"/>
          <a:cs typeface="+mn-cs"/>
        </a:defRPr>
      </a:lvl7pPr>
      <a:lvl8pPr marL="1800287" algn="l" defTabSz="514368" rtl="0" eaLnBrk="1" latinLnBrk="0" hangingPunct="1">
        <a:defRPr sz="1013" kern="1200">
          <a:solidFill>
            <a:schemeClr val="tx1"/>
          </a:solidFill>
          <a:latin typeface="+mn-lt"/>
          <a:ea typeface="+mn-ea"/>
          <a:cs typeface="+mn-cs"/>
        </a:defRPr>
      </a:lvl8pPr>
      <a:lvl9pPr marL="2057470" algn="l" defTabSz="514368"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34E4B-FB23-4171-9444-40FEC0B4109D}" type="datetimeFigureOut">
              <a:rPr lang="en-GB" smtClean="0"/>
              <a:t>21/07/2022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A7881-D0CC-4CAB-A31E-1D66AC0D85E9}" type="slidenum">
              <a:rPr lang="en-GB" smtClean="0"/>
              <a:t>‹#›</a:t>
            </a:fld>
            <a:endParaRPr lang="en-GB"/>
          </a:p>
        </p:txBody>
      </p:sp>
    </p:spTree>
    <p:extLst>
      <p:ext uri="{BB962C8B-B14F-4D97-AF65-F5344CB8AC3E}">
        <p14:creationId xmlns:p14="http://schemas.microsoft.com/office/powerpoint/2010/main" val="2770585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49C4-4204-E7EA-464F-34F265C24B1F}"/>
              </a:ext>
            </a:extLst>
          </p:cNvPr>
          <p:cNvSpPr>
            <a:spLocks noGrp="1"/>
          </p:cNvSpPr>
          <p:nvPr>
            <p:ph type="ctrTitle"/>
          </p:nvPr>
        </p:nvSpPr>
        <p:spPr>
          <a:xfrm>
            <a:off x="1524000" y="238836"/>
            <a:ext cx="9144000" cy="2387600"/>
          </a:xfrm>
        </p:spPr>
        <p:txBody>
          <a:bodyPr/>
          <a:lstStyle/>
          <a:p>
            <a:r>
              <a:rPr lang="en-GB" dirty="0"/>
              <a:t>Art Inset</a:t>
            </a:r>
            <a:br>
              <a:rPr lang="en-GB" dirty="0"/>
            </a:br>
            <a:r>
              <a:rPr lang="en-GB" dirty="0"/>
              <a:t>21</a:t>
            </a:r>
            <a:r>
              <a:rPr lang="en-GB" baseline="30000" dirty="0"/>
              <a:t>st</a:t>
            </a:r>
            <a:r>
              <a:rPr lang="en-GB" dirty="0"/>
              <a:t> July 2022</a:t>
            </a:r>
          </a:p>
        </p:txBody>
      </p:sp>
      <p:sp>
        <p:nvSpPr>
          <p:cNvPr id="3" name="Subtitle 2">
            <a:extLst>
              <a:ext uri="{FF2B5EF4-FFF2-40B4-BE49-F238E27FC236}">
                <a16:creationId xmlns:a16="http://schemas.microsoft.com/office/drawing/2014/main" id="{566D2BCF-2A26-B24D-D58C-B5FEAFBDBA33}"/>
              </a:ext>
            </a:extLst>
          </p:cNvPr>
          <p:cNvSpPr>
            <a:spLocks noGrp="1"/>
          </p:cNvSpPr>
          <p:nvPr>
            <p:ph type="subTitle" idx="1"/>
          </p:nvPr>
        </p:nvSpPr>
        <p:spPr>
          <a:xfrm>
            <a:off x="1524000" y="2723002"/>
            <a:ext cx="9144000" cy="3896162"/>
          </a:xfrm>
        </p:spPr>
        <p:txBody>
          <a:bodyPr>
            <a:normAutofit/>
          </a:bodyPr>
          <a:lstStyle/>
          <a:p>
            <a:pPr marL="342900" indent="-342900">
              <a:buFont typeface="Arial" panose="020B0604020202020204" pitchFamily="34" charset="0"/>
              <a:buChar char="•"/>
            </a:pPr>
            <a:r>
              <a:rPr lang="en-GB" dirty="0"/>
              <a:t>Warm ups</a:t>
            </a:r>
          </a:p>
          <a:p>
            <a:pPr marL="342900" indent="-342900">
              <a:buFont typeface="Arial" panose="020B0604020202020204" pitchFamily="34" charset="0"/>
              <a:buChar char="•"/>
            </a:pPr>
            <a:r>
              <a:rPr lang="en-GB" dirty="0"/>
              <a:t>Sketchbooks</a:t>
            </a:r>
          </a:p>
          <a:p>
            <a:pPr marL="342900" indent="-342900">
              <a:buFont typeface="Arial" panose="020B0604020202020204" pitchFamily="34" charset="0"/>
              <a:buChar char="•"/>
            </a:pPr>
            <a:r>
              <a:rPr lang="en-GB" dirty="0"/>
              <a:t>Own sketchbook and planning</a:t>
            </a:r>
          </a:p>
          <a:p>
            <a:pPr marL="342900" indent="-342900">
              <a:buFont typeface="Arial" panose="020B0604020202020204" pitchFamily="34" charset="0"/>
              <a:buChar char="•"/>
            </a:pPr>
            <a:r>
              <a:rPr lang="en-GB" dirty="0"/>
              <a:t>Whole School art and dt overview</a:t>
            </a:r>
          </a:p>
          <a:p>
            <a:pPr marL="342900" indent="-342900">
              <a:buFont typeface="Arial" panose="020B0604020202020204" pitchFamily="34" charset="0"/>
              <a:buChar char="•"/>
            </a:pPr>
            <a:r>
              <a:rPr lang="en-GB" dirty="0"/>
              <a:t>Progression of skills document</a:t>
            </a:r>
          </a:p>
          <a:p>
            <a:pPr marL="342900" indent="-342900">
              <a:buFont typeface="Arial" panose="020B0604020202020204" pitchFamily="34" charset="0"/>
              <a:buChar char="•"/>
            </a:pPr>
            <a:r>
              <a:rPr lang="en-GB" dirty="0"/>
              <a:t>Evaluation bubbles</a:t>
            </a:r>
          </a:p>
          <a:p>
            <a:pPr marL="342900" indent="-342900">
              <a:buFont typeface="Arial" panose="020B0604020202020204" pitchFamily="34" charset="0"/>
              <a:buChar char="•"/>
            </a:pPr>
            <a:r>
              <a:rPr lang="en-GB" dirty="0"/>
              <a:t>Assessment questions</a:t>
            </a:r>
          </a:p>
          <a:p>
            <a:endParaRPr lang="en-GB" dirty="0"/>
          </a:p>
        </p:txBody>
      </p:sp>
    </p:spTree>
    <p:extLst>
      <p:ext uri="{BB962C8B-B14F-4D97-AF65-F5344CB8AC3E}">
        <p14:creationId xmlns:p14="http://schemas.microsoft.com/office/powerpoint/2010/main" val="169999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22773" y="1069741"/>
            <a:ext cx="4897446" cy="782738"/>
          </a:xfrm>
          <a:solidFill>
            <a:schemeClr val="accent3"/>
          </a:solidFill>
        </p:spPr>
        <p:txBody>
          <a:bodyPr>
            <a:normAutofit fontScale="90000"/>
          </a:bodyPr>
          <a:lstStyle/>
          <a:p>
            <a:r>
              <a:rPr lang="en-US" dirty="0"/>
              <a:t> Explore ideas by …</a:t>
            </a:r>
          </a:p>
        </p:txBody>
      </p:sp>
      <p:pic>
        <p:nvPicPr>
          <p:cNvPr id="4" name="Picture 3"/>
          <p:cNvPicPr>
            <a:picLocks noChangeAspect="1"/>
          </p:cNvPicPr>
          <p:nvPr/>
        </p:nvPicPr>
        <p:blipFill>
          <a:blip r:embed="rId2"/>
          <a:stretch>
            <a:fillRect/>
          </a:stretch>
        </p:blipFill>
        <p:spPr>
          <a:xfrm rot="21358481">
            <a:off x="2163457" y="2496719"/>
            <a:ext cx="5295576" cy="4194810"/>
          </a:xfrm>
          <a:prstGeom prst="rect">
            <a:avLst/>
          </a:prstGeom>
        </p:spPr>
      </p:pic>
      <p:pic>
        <p:nvPicPr>
          <p:cNvPr id="5" name="Picture 4"/>
          <p:cNvPicPr>
            <a:picLocks noChangeAspect="1"/>
          </p:cNvPicPr>
          <p:nvPr/>
        </p:nvPicPr>
        <p:blipFill>
          <a:blip r:embed="rId3"/>
          <a:stretch>
            <a:fillRect/>
          </a:stretch>
        </p:blipFill>
        <p:spPr>
          <a:xfrm rot="520313">
            <a:off x="6886697" y="811051"/>
            <a:ext cx="4990086" cy="3984940"/>
          </a:xfrm>
          <a:prstGeom prst="rect">
            <a:avLst/>
          </a:prstGeom>
        </p:spPr>
      </p:pic>
      <p:sp>
        <p:nvSpPr>
          <p:cNvPr id="6" name="Text Placeholder 3">
            <a:extLst>
              <a:ext uri="{FF2B5EF4-FFF2-40B4-BE49-F238E27FC236}">
                <a16:creationId xmlns:a16="http://schemas.microsoft.com/office/drawing/2014/main" id="{1C507F06-C190-4897-A2E9-0AA8E6684053}"/>
              </a:ext>
            </a:extLst>
          </p:cNvPr>
          <p:cNvSpPr txBox="1">
            <a:spLocks/>
          </p:cNvSpPr>
          <p:nvPr/>
        </p:nvSpPr>
        <p:spPr>
          <a:xfrm>
            <a:off x="3493663" y="1887538"/>
            <a:ext cx="3055579" cy="647247"/>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1. Learning about other artist (</a:t>
            </a:r>
            <a:r>
              <a:rPr kumimoji="0" lang="en-US" sz="2000" b="0" i="0" u="sng" strike="noStrike" kern="1200" cap="none" spc="0" normalizeH="0" baseline="0" noProof="0" dirty="0">
                <a:ln>
                  <a:noFill/>
                </a:ln>
                <a:solidFill>
                  <a:prstClr val="white"/>
                </a:solidFill>
                <a:effectLst/>
                <a:uLnTx/>
                <a:uFillTx/>
                <a:latin typeface="Franklin Gothic Book"/>
                <a:ea typeface="+mn-ea"/>
                <a:cs typeface="+mn-cs"/>
              </a:rPr>
              <a:t>K</a:t>
            </a: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nowledge)</a:t>
            </a:r>
          </a:p>
        </p:txBody>
      </p:sp>
      <p:sp>
        <p:nvSpPr>
          <p:cNvPr id="10" name="TextBox 9"/>
          <p:cNvSpPr txBox="1"/>
          <p:nvPr/>
        </p:nvSpPr>
        <p:spPr>
          <a:xfrm>
            <a:off x="103838" y="2347218"/>
            <a:ext cx="23158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Start with a picture from a famous artist/craft person/architect and ask children to respond to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Learn more about that artist.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p:txBody>
      </p:sp>
      <p:sp>
        <p:nvSpPr>
          <p:cNvPr id="11" name="Text Placeholder 3">
            <a:extLst>
              <a:ext uri="{FF2B5EF4-FFF2-40B4-BE49-F238E27FC236}">
                <a16:creationId xmlns:a16="http://schemas.microsoft.com/office/drawing/2014/main" id="{1C507F06-C190-4897-A2E9-0AA8E6684053}"/>
              </a:ext>
            </a:extLst>
          </p:cNvPr>
          <p:cNvSpPr txBox="1">
            <a:spLocks/>
          </p:cNvSpPr>
          <p:nvPr/>
        </p:nvSpPr>
        <p:spPr>
          <a:xfrm>
            <a:off x="7665296" y="4843108"/>
            <a:ext cx="3498447" cy="1818057"/>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Write down what you think.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What you can see.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How it makes you feel.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What does it remind you of?</a:t>
            </a:r>
          </a:p>
        </p:txBody>
      </p:sp>
      <p:sp>
        <p:nvSpPr>
          <p:cNvPr id="12"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103838" y="5982582"/>
            <a:ext cx="26393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Sketchbooks from </a:t>
            </a:r>
            <a:r>
              <a:rPr kumimoji="0" lang="en-US" sz="1600" b="1" i="0" u="none" strike="noStrike" kern="1200" cap="none" spc="0" normalizeH="0" baseline="0" noProof="0" dirty="0" err="1">
                <a:ln>
                  <a:noFill/>
                </a:ln>
                <a:solidFill>
                  <a:srgbClr val="C07400"/>
                </a:solidFill>
                <a:effectLst/>
                <a:uLnTx/>
                <a:uFillTx/>
                <a:latin typeface="Franklin Gothic Book"/>
                <a:ea typeface="+mn-ea"/>
                <a:cs typeface="+mn-cs"/>
              </a:rPr>
              <a:t>Gomersal</a:t>
            </a: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Primary School</a:t>
            </a:r>
          </a:p>
        </p:txBody>
      </p:sp>
    </p:spTree>
    <p:extLst>
      <p:ext uri="{BB962C8B-B14F-4D97-AF65-F5344CB8AC3E}">
        <p14:creationId xmlns:p14="http://schemas.microsoft.com/office/powerpoint/2010/main" val="364515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810B26-4792-6977-AC75-14DDF2BF330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7400"/>
                </a:solidFill>
                <a:effectLst/>
                <a:uLnTx/>
                <a:uFillTx/>
                <a:latin typeface="Comic Sans MS"/>
                <a:ea typeface="+mn-ea"/>
                <a:cs typeface="+mn-cs"/>
              </a:rPr>
              <a:t>A closer look</a:t>
            </a:r>
          </a:p>
        </p:txBody>
      </p:sp>
      <p:sp>
        <p:nvSpPr>
          <p:cNvPr id="3" name="Slide Number Placeholder 2">
            <a:extLst>
              <a:ext uri="{FF2B5EF4-FFF2-40B4-BE49-F238E27FC236}">
                <a16:creationId xmlns:a16="http://schemas.microsoft.com/office/drawing/2014/main" id="{1FA46229-D0BA-4817-C25B-3D554123A6C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8C0CDE5-970C-4CC4-BF43-0DA127E73E82}" type="slidenum">
              <a:rPr kumimoji="0" lang="en-US" sz="1600" b="1" i="0" u="none" strike="noStrike" kern="1200" cap="none" spc="0" normalizeH="0" baseline="0" noProof="0" smtClean="0">
                <a:ln>
                  <a:noFill/>
                </a:ln>
                <a:solidFill>
                  <a:prstClr val="white"/>
                </a:solidFill>
                <a:effectLst/>
                <a:uLnTx/>
                <a:uFillTx/>
                <a:latin typeface="Comic Sans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prstClr val="white"/>
              </a:solidFill>
              <a:effectLst/>
              <a:uLnTx/>
              <a:uFillTx/>
              <a:latin typeface="Comic Sans MS"/>
              <a:ea typeface="+mn-ea"/>
              <a:cs typeface="+mn-cs"/>
            </a:endParaRPr>
          </a:p>
        </p:txBody>
      </p:sp>
      <p:pic>
        <p:nvPicPr>
          <p:cNvPr id="4" name="Picture 3" descr="A picture containing text, newspaper&#10;&#10;Description automatically generated">
            <a:extLst>
              <a:ext uri="{FF2B5EF4-FFF2-40B4-BE49-F238E27FC236}">
                <a16:creationId xmlns:a16="http://schemas.microsoft.com/office/drawing/2014/main" id="{2F88B746-2C87-54AD-19EA-4E6AD1AC357B}"/>
              </a:ext>
            </a:extLst>
          </p:cNvPr>
          <p:cNvPicPr>
            <a:picLocks noChangeAspect="1"/>
          </p:cNvPicPr>
          <p:nvPr/>
        </p:nvPicPr>
        <p:blipFill>
          <a:blip r:embed="rId2"/>
          <a:stretch>
            <a:fillRect/>
          </a:stretch>
        </p:blipFill>
        <p:spPr>
          <a:xfrm rot="520313">
            <a:off x="2631757" y="662622"/>
            <a:ext cx="6928485" cy="5532755"/>
          </a:xfrm>
          <a:prstGeom prst="rect">
            <a:avLst/>
          </a:prstGeom>
        </p:spPr>
      </p:pic>
    </p:spTree>
    <p:extLst>
      <p:ext uri="{BB962C8B-B14F-4D97-AF65-F5344CB8AC3E}">
        <p14:creationId xmlns:p14="http://schemas.microsoft.com/office/powerpoint/2010/main" val="196211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17731" y="973534"/>
            <a:ext cx="4904883" cy="878819"/>
          </a:xfrm>
          <a:solidFill>
            <a:schemeClr val="accent3"/>
          </a:solidFill>
        </p:spPr>
        <p:txBody>
          <a:bodyPr>
            <a:normAutofit fontScale="90000"/>
          </a:bodyPr>
          <a:lstStyle/>
          <a:p>
            <a:r>
              <a:rPr lang="en-US" dirty="0"/>
              <a:t> Explore ideas by …</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omic Sans MS"/>
              <a:ea typeface="+mn-ea"/>
              <a:cs typeface="+mn-cs"/>
            </a:endParaRPr>
          </a:p>
        </p:txBody>
      </p:sp>
      <p:sp>
        <p:nvSpPr>
          <p:cNvPr id="6" name="Text Placeholder 3">
            <a:extLst>
              <a:ext uri="{FF2B5EF4-FFF2-40B4-BE49-F238E27FC236}">
                <a16:creationId xmlns:a16="http://schemas.microsoft.com/office/drawing/2014/main" id="{1C507F06-C190-4897-A2E9-0AA8E6684053}"/>
              </a:ext>
            </a:extLst>
          </p:cNvPr>
          <p:cNvSpPr txBox="1">
            <a:spLocks/>
          </p:cNvSpPr>
          <p:nvPr/>
        </p:nvSpPr>
        <p:spPr>
          <a:xfrm>
            <a:off x="3668751" y="1887538"/>
            <a:ext cx="2880491" cy="785258"/>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2. Experimenting with my ideas (</a:t>
            </a:r>
            <a:r>
              <a:rPr kumimoji="0" lang="en-US" sz="2000" b="0" i="0" u="sng" strike="noStrike" kern="1200" cap="none" spc="0" normalizeH="0" baseline="0" noProof="0" dirty="0">
                <a:ln>
                  <a:noFill/>
                </a:ln>
                <a:solidFill>
                  <a:prstClr val="white"/>
                </a:solidFill>
                <a:effectLst/>
                <a:uLnTx/>
                <a:uFillTx/>
                <a:latin typeface="Franklin Gothic Book"/>
                <a:ea typeface="+mn-ea"/>
                <a:cs typeface="+mn-cs"/>
              </a:rPr>
              <a:t>I</a:t>
            </a: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deas for art)</a:t>
            </a:r>
          </a:p>
        </p:txBody>
      </p:sp>
      <p:sp>
        <p:nvSpPr>
          <p:cNvPr id="10" name="TextBox 9"/>
          <p:cNvSpPr txBox="1"/>
          <p:nvPr/>
        </p:nvSpPr>
        <p:spPr>
          <a:xfrm>
            <a:off x="103838" y="2106296"/>
            <a:ext cx="267811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Have a go at drawing/painting/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Collaging/sewing </a:t>
            </a:r>
            <a:r>
              <a:rPr kumimoji="0" lang="en-GB" sz="1800" b="0" i="0" u="none" strike="noStrike" kern="1200" cap="none" spc="0" normalizeH="0" baseline="0" noProof="0" dirty="0" err="1">
                <a:ln>
                  <a:noFill/>
                </a:ln>
                <a:solidFill>
                  <a:srgbClr val="9D0F00"/>
                </a:solidFill>
                <a:effectLst/>
                <a:uLnTx/>
                <a:uFillTx/>
                <a:latin typeface="Franklin Gothic Book"/>
                <a:ea typeface="+mn-ea"/>
                <a:cs typeface="+mn-cs"/>
              </a:rPr>
              <a:t>etc</a:t>
            </a: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 in the style of that artist.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Have a go at warm up exercises to experiment with different mediums/shapes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p:txBody>
      </p:sp>
      <p:sp>
        <p:nvSpPr>
          <p:cNvPr id="11" name="Text Placeholder 3">
            <a:extLst>
              <a:ext uri="{FF2B5EF4-FFF2-40B4-BE49-F238E27FC236}">
                <a16:creationId xmlns:a16="http://schemas.microsoft.com/office/drawing/2014/main" id="{1C507F06-C190-4897-A2E9-0AA8E6684053}"/>
              </a:ext>
            </a:extLst>
          </p:cNvPr>
          <p:cNvSpPr txBox="1">
            <a:spLocks/>
          </p:cNvSpPr>
          <p:nvPr/>
        </p:nvSpPr>
        <p:spPr>
          <a:xfrm>
            <a:off x="7315200" y="4843108"/>
            <a:ext cx="3848543" cy="1818057"/>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It is important to give children choice in their artistic journey if you want to create independent artist. For example always offer them more than one material to make marks with. </a:t>
            </a:r>
          </a:p>
        </p:txBody>
      </p:sp>
      <p:pic>
        <p:nvPicPr>
          <p:cNvPr id="7" name="Picture 6"/>
          <p:cNvPicPr>
            <a:picLocks noChangeAspect="1"/>
          </p:cNvPicPr>
          <p:nvPr/>
        </p:nvPicPr>
        <p:blipFill>
          <a:blip r:embed="rId2"/>
          <a:stretch>
            <a:fillRect/>
          </a:stretch>
        </p:blipFill>
        <p:spPr>
          <a:xfrm rot="579366">
            <a:off x="2669563" y="3027775"/>
            <a:ext cx="4516561" cy="3361446"/>
          </a:xfrm>
          <a:prstGeom prst="rect">
            <a:avLst/>
          </a:prstGeom>
        </p:spPr>
      </p:pic>
      <p:sp>
        <p:nvSpPr>
          <p:cNvPr id="1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103838" y="5982582"/>
            <a:ext cx="26393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Sketchbooks from </a:t>
            </a:r>
            <a:r>
              <a:rPr kumimoji="0" lang="en-US" sz="1600" b="1" i="0" u="none" strike="noStrike" kern="1200" cap="none" spc="0" normalizeH="0" baseline="0" noProof="0" dirty="0" err="1">
                <a:ln>
                  <a:noFill/>
                </a:ln>
                <a:solidFill>
                  <a:srgbClr val="C07400"/>
                </a:solidFill>
                <a:effectLst/>
                <a:uLnTx/>
                <a:uFillTx/>
                <a:latin typeface="Franklin Gothic Book"/>
                <a:ea typeface="+mn-ea"/>
                <a:cs typeface="+mn-cs"/>
              </a:rPr>
              <a:t>Gomersal</a:t>
            </a: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Primary School</a:t>
            </a:r>
          </a:p>
        </p:txBody>
      </p:sp>
      <p:pic>
        <p:nvPicPr>
          <p:cNvPr id="15" name="Picture 14"/>
          <p:cNvPicPr>
            <a:picLocks noChangeAspect="1"/>
          </p:cNvPicPr>
          <p:nvPr/>
        </p:nvPicPr>
        <p:blipFill>
          <a:blip r:embed="rId3"/>
          <a:stretch>
            <a:fillRect/>
          </a:stretch>
        </p:blipFill>
        <p:spPr>
          <a:xfrm rot="20661610">
            <a:off x="6890944" y="391740"/>
            <a:ext cx="5047148" cy="3842167"/>
          </a:xfrm>
          <a:prstGeom prst="rect">
            <a:avLst/>
          </a:prstGeom>
        </p:spPr>
      </p:pic>
    </p:spTree>
    <p:extLst>
      <p:ext uri="{BB962C8B-B14F-4D97-AF65-F5344CB8AC3E}">
        <p14:creationId xmlns:p14="http://schemas.microsoft.com/office/powerpoint/2010/main" val="243994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20746940">
            <a:off x="3987278" y="2675297"/>
            <a:ext cx="2940300" cy="3715679"/>
          </a:xfrm>
          <a:prstGeom prst="rect">
            <a:avLst/>
          </a:prstGeom>
        </p:spPr>
      </p:pic>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22773" y="1069741"/>
            <a:ext cx="4897446" cy="782738"/>
          </a:xfrm>
          <a:solidFill>
            <a:schemeClr val="accent3"/>
          </a:solidFill>
        </p:spPr>
        <p:txBody>
          <a:bodyPr>
            <a:normAutofit fontScale="90000"/>
          </a:bodyPr>
          <a:lstStyle/>
          <a:p>
            <a:r>
              <a:rPr lang="en-US" dirty="0"/>
              <a:t> Explore ideas by …</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omic Sans MS"/>
              <a:ea typeface="+mn-ea"/>
              <a:cs typeface="+mn-cs"/>
            </a:endParaRPr>
          </a:p>
        </p:txBody>
      </p:sp>
      <p:sp>
        <p:nvSpPr>
          <p:cNvPr id="10" name="TextBox 9"/>
          <p:cNvSpPr txBox="1"/>
          <p:nvPr/>
        </p:nvSpPr>
        <p:spPr>
          <a:xfrm>
            <a:off x="95278" y="2235706"/>
            <a:ext cx="231580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Put all their ideas together into a final piece.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p:txBody>
      </p:sp>
      <p:pic>
        <p:nvPicPr>
          <p:cNvPr id="3" name="Picture 2"/>
          <p:cNvPicPr>
            <a:picLocks noChangeAspect="1"/>
          </p:cNvPicPr>
          <p:nvPr/>
        </p:nvPicPr>
        <p:blipFill>
          <a:blip r:embed="rId3"/>
          <a:stretch>
            <a:fillRect/>
          </a:stretch>
        </p:blipFill>
        <p:spPr>
          <a:xfrm rot="591395">
            <a:off x="8808113" y="213071"/>
            <a:ext cx="2678151" cy="2188873"/>
          </a:xfrm>
          <a:prstGeom prst="rect">
            <a:avLst/>
          </a:prstGeom>
        </p:spPr>
      </p:pic>
      <p:pic>
        <p:nvPicPr>
          <p:cNvPr id="13" name="Picture 12"/>
          <p:cNvPicPr>
            <a:picLocks noChangeAspect="1"/>
          </p:cNvPicPr>
          <p:nvPr/>
        </p:nvPicPr>
        <p:blipFill>
          <a:blip r:embed="rId4"/>
          <a:stretch>
            <a:fillRect/>
          </a:stretch>
        </p:blipFill>
        <p:spPr>
          <a:xfrm rot="1129717">
            <a:off x="6162963" y="1325649"/>
            <a:ext cx="2825126" cy="3058126"/>
          </a:xfrm>
          <a:prstGeom prst="rect">
            <a:avLst/>
          </a:prstGeom>
        </p:spPr>
      </p:pic>
      <p:pic>
        <p:nvPicPr>
          <p:cNvPr id="14" name="Picture 13"/>
          <p:cNvPicPr>
            <a:picLocks noChangeAspect="1"/>
          </p:cNvPicPr>
          <p:nvPr/>
        </p:nvPicPr>
        <p:blipFill>
          <a:blip r:embed="rId5"/>
          <a:stretch>
            <a:fillRect/>
          </a:stretch>
        </p:blipFill>
        <p:spPr>
          <a:xfrm rot="704881">
            <a:off x="433172" y="3674106"/>
            <a:ext cx="3480331" cy="2578023"/>
          </a:xfrm>
          <a:prstGeom prst="rect">
            <a:avLst/>
          </a:prstGeom>
        </p:spPr>
      </p:pic>
      <p:pic>
        <p:nvPicPr>
          <p:cNvPr id="15" name="Picture 14"/>
          <p:cNvPicPr>
            <a:picLocks noChangeAspect="1"/>
          </p:cNvPicPr>
          <p:nvPr/>
        </p:nvPicPr>
        <p:blipFill>
          <a:blip r:embed="rId6"/>
          <a:stretch>
            <a:fillRect/>
          </a:stretch>
        </p:blipFill>
        <p:spPr>
          <a:xfrm>
            <a:off x="8640530" y="2391985"/>
            <a:ext cx="3521827" cy="2546222"/>
          </a:xfrm>
          <a:prstGeom prst="rect">
            <a:avLst/>
          </a:prstGeom>
        </p:spPr>
      </p:pic>
      <p:sp>
        <p:nvSpPr>
          <p:cNvPr id="6" name="Text Placeholder 3">
            <a:extLst>
              <a:ext uri="{FF2B5EF4-FFF2-40B4-BE49-F238E27FC236}">
                <a16:creationId xmlns:a16="http://schemas.microsoft.com/office/drawing/2014/main" id="{1C507F06-C190-4897-A2E9-0AA8E6684053}"/>
              </a:ext>
            </a:extLst>
          </p:cNvPr>
          <p:cNvSpPr txBox="1">
            <a:spLocks/>
          </p:cNvSpPr>
          <p:nvPr/>
        </p:nvSpPr>
        <p:spPr>
          <a:xfrm>
            <a:off x="3493663" y="1887538"/>
            <a:ext cx="2855737" cy="967174"/>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3. </a:t>
            </a:r>
            <a:r>
              <a:rPr kumimoji="0" lang="en-US" sz="2000" b="0" i="0" u="sng" strike="noStrike" kern="1200" cap="none" spc="0" normalizeH="0" baseline="0" noProof="0" dirty="0">
                <a:ln>
                  <a:noFill/>
                </a:ln>
                <a:solidFill>
                  <a:prstClr val="white"/>
                </a:solidFill>
                <a:effectLst/>
                <a:uLnTx/>
                <a:uFillTx/>
                <a:latin typeface="Franklin Gothic Book"/>
                <a:ea typeface="+mn-ea"/>
                <a:cs typeface="+mn-cs"/>
              </a:rPr>
              <a:t>M</a:t>
            </a: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aking art.</a:t>
            </a:r>
          </a:p>
        </p:txBody>
      </p:sp>
      <p:pic>
        <p:nvPicPr>
          <p:cNvPr id="8" name="Picture 7"/>
          <p:cNvPicPr>
            <a:picLocks noChangeAspect="1"/>
          </p:cNvPicPr>
          <p:nvPr/>
        </p:nvPicPr>
        <p:blipFill>
          <a:blip r:embed="rId7"/>
          <a:stretch>
            <a:fillRect/>
          </a:stretch>
        </p:blipFill>
        <p:spPr>
          <a:xfrm rot="826239">
            <a:off x="7583507" y="4046481"/>
            <a:ext cx="3644967" cy="2495815"/>
          </a:xfrm>
          <a:prstGeom prst="rect">
            <a:avLst/>
          </a:prstGeom>
        </p:spPr>
      </p:pic>
    </p:spTree>
    <p:extLst>
      <p:ext uri="{BB962C8B-B14F-4D97-AF65-F5344CB8AC3E}">
        <p14:creationId xmlns:p14="http://schemas.microsoft.com/office/powerpoint/2010/main" val="285234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19113" y="999915"/>
            <a:ext cx="4892362" cy="853022"/>
          </a:xfrm>
          <a:solidFill>
            <a:schemeClr val="accent3"/>
          </a:solidFill>
        </p:spPr>
        <p:txBody>
          <a:bodyPr>
            <a:normAutofit fontScale="90000"/>
          </a:bodyPr>
          <a:lstStyle/>
          <a:p>
            <a:r>
              <a:rPr lang="en-US" dirty="0"/>
              <a:t> Explore ideas by …</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omic Sans MS"/>
              <a:ea typeface="+mn-ea"/>
              <a:cs typeface="+mn-cs"/>
            </a:endParaRPr>
          </a:p>
        </p:txBody>
      </p:sp>
      <p:sp>
        <p:nvSpPr>
          <p:cNvPr id="10" name="TextBox 9"/>
          <p:cNvSpPr txBox="1"/>
          <p:nvPr/>
        </p:nvSpPr>
        <p:spPr>
          <a:xfrm>
            <a:off x="103838" y="2290665"/>
            <a:ext cx="23158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Ask children to evaluate their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Evaluate twice, once on the 3</a:t>
            </a:r>
            <a:r>
              <a:rPr kumimoji="0" lang="en-GB" sz="1800" b="0" i="0" u="none" strike="noStrike" kern="1200" cap="none" spc="0" normalizeH="0" baseline="30000" noProof="0" dirty="0">
                <a:ln>
                  <a:noFill/>
                </a:ln>
                <a:solidFill>
                  <a:srgbClr val="9D0F00"/>
                </a:solidFill>
                <a:effectLst/>
                <a:uLnTx/>
                <a:uFillTx/>
                <a:latin typeface="Franklin Gothic Book"/>
                <a:ea typeface="+mn-ea"/>
                <a:cs typeface="+mn-cs"/>
              </a:rPr>
              <a:t>rd</a:t>
            </a:r>
            <a:r>
              <a:rPr kumimoji="0" lang="en-GB" sz="1800" b="0" i="0" u="none" strike="noStrike" kern="1200" cap="none" spc="0" normalizeH="0" baseline="0" noProof="0" dirty="0">
                <a:ln>
                  <a:noFill/>
                </a:ln>
                <a:solidFill>
                  <a:srgbClr val="9D0F00"/>
                </a:solidFill>
                <a:effectLst/>
                <a:uLnTx/>
                <a:uFillTx/>
                <a:latin typeface="Franklin Gothic Book"/>
                <a:ea typeface="+mn-ea"/>
                <a:cs typeface="+mn-cs"/>
              </a:rPr>
              <a:t> week using art evaluation bubbles and then evaluate at the end of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9D0F00"/>
              </a:solidFill>
              <a:effectLst/>
              <a:uLnTx/>
              <a:uFillTx/>
              <a:latin typeface="Franklin Gothic Book"/>
              <a:ea typeface="+mn-ea"/>
              <a:cs typeface="+mn-cs"/>
            </a:endParaRPr>
          </a:p>
        </p:txBody>
      </p:sp>
      <p:sp>
        <p:nvSpPr>
          <p:cNvPr id="1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103838" y="5982582"/>
            <a:ext cx="26393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Sketchbook from </a:t>
            </a:r>
            <a:r>
              <a:rPr kumimoji="0" lang="en-US" sz="1600" b="1" i="0" u="none" strike="noStrike" kern="1200" cap="none" spc="0" normalizeH="0" baseline="0" noProof="0" dirty="0" err="1">
                <a:ln>
                  <a:noFill/>
                </a:ln>
                <a:solidFill>
                  <a:srgbClr val="C07400"/>
                </a:solidFill>
                <a:effectLst/>
                <a:uLnTx/>
                <a:uFillTx/>
                <a:latin typeface="Franklin Gothic Book"/>
                <a:ea typeface="+mn-ea"/>
                <a:cs typeface="+mn-cs"/>
              </a:rPr>
              <a:t>Gomersal</a:t>
            </a:r>
            <a:r>
              <a:rPr kumimoji="0" lang="en-US" sz="1600" b="1" i="0" u="none" strike="noStrike" kern="1200" cap="none" spc="0" normalizeH="0" baseline="0" noProof="0" dirty="0">
                <a:ln>
                  <a:noFill/>
                </a:ln>
                <a:solidFill>
                  <a:srgbClr val="C07400"/>
                </a:solidFill>
                <a:effectLst/>
                <a:uLnTx/>
                <a:uFillTx/>
                <a:latin typeface="Franklin Gothic Book"/>
                <a:ea typeface="+mn-ea"/>
                <a:cs typeface="+mn-cs"/>
              </a:rPr>
              <a:t> Primary School</a:t>
            </a:r>
          </a:p>
        </p:txBody>
      </p:sp>
      <p:pic>
        <p:nvPicPr>
          <p:cNvPr id="14" name="Picture 13"/>
          <p:cNvPicPr>
            <a:picLocks noChangeAspect="1"/>
          </p:cNvPicPr>
          <p:nvPr/>
        </p:nvPicPr>
        <p:blipFill>
          <a:blip r:embed="rId2"/>
          <a:stretch>
            <a:fillRect/>
          </a:stretch>
        </p:blipFill>
        <p:spPr>
          <a:xfrm rot="426684">
            <a:off x="2541559" y="2687434"/>
            <a:ext cx="4678303" cy="3551691"/>
          </a:xfrm>
          <a:prstGeom prst="rect">
            <a:avLst/>
          </a:prstGeom>
        </p:spPr>
      </p:pic>
      <p:sp>
        <p:nvSpPr>
          <p:cNvPr id="6" name="Text Placeholder 3">
            <a:extLst>
              <a:ext uri="{FF2B5EF4-FFF2-40B4-BE49-F238E27FC236}">
                <a16:creationId xmlns:a16="http://schemas.microsoft.com/office/drawing/2014/main" id="{1C507F06-C190-4897-A2E9-0AA8E6684053}"/>
              </a:ext>
            </a:extLst>
          </p:cNvPr>
          <p:cNvSpPr txBox="1">
            <a:spLocks/>
          </p:cNvSpPr>
          <p:nvPr/>
        </p:nvSpPr>
        <p:spPr>
          <a:xfrm>
            <a:off x="3493663" y="1887538"/>
            <a:ext cx="3055579" cy="647247"/>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4. </a:t>
            </a:r>
            <a:r>
              <a:rPr kumimoji="0" lang="en-US" sz="2000" b="0" i="0" u="sng" strike="noStrike" kern="1200" cap="none" spc="0" normalizeH="0" baseline="0" noProof="0" dirty="0">
                <a:ln>
                  <a:noFill/>
                </a:ln>
                <a:solidFill>
                  <a:prstClr val="white"/>
                </a:solidFill>
                <a:effectLst/>
                <a:uLnTx/>
                <a:uFillTx/>
                <a:latin typeface="Franklin Gothic Book"/>
                <a:ea typeface="+mn-ea"/>
                <a:cs typeface="+mn-cs"/>
              </a:rPr>
              <a:t>E</a:t>
            </a: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valuating art</a:t>
            </a:r>
          </a:p>
        </p:txBody>
      </p:sp>
      <p:pic>
        <p:nvPicPr>
          <p:cNvPr id="4" name="Picture 3"/>
          <p:cNvPicPr>
            <a:picLocks noChangeAspect="1"/>
          </p:cNvPicPr>
          <p:nvPr/>
        </p:nvPicPr>
        <p:blipFill>
          <a:blip r:embed="rId3"/>
          <a:stretch>
            <a:fillRect/>
          </a:stretch>
        </p:blipFill>
        <p:spPr>
          <a:xfrm>
            <a:off x="8271559" y="92172"/>
            <a:ext cx="3305175" cy="4638675"/>
          </a:xfrm>
          <a:prstGeom prst="rect">
            <a:avLst/>
          </a:prstGeom>
        </p:spPr>
      </p:pic>
      <p:sp>
        <p:nvSpPr>
          <p:cNvPr id="11" name="Text Placeholder 3">
            <a:extLst>
              <a:ext uri="{FF2B5EF4-FFF2-40B4-BE49-F238E27FC236}">
                <a16:creationId xmlns:a16="http://schemas.microsoft.com/office/drawing/2014/main" id="{1C507F06-C190-4897-A2E9-0AA8E6684053}"/>
              </a:ext>
            </a:extLst>
          </p:cNvPr>
          <p:cNvSpPr txBox="1">
            <a:spLocks/>
          </p:cNvSpPr>
          <p:nvPr/>
        </p:nvSpPr>
        <p:spPr>
          <a:xfrm>
            <a:off x="6161670" y="4261703"/>
            <a:ext cx="5086328" cy="2459276"/>
          </a:xfrm>
          <a:prstGeom prst="rect">
            <a:avLst/>
          </a:prstGeom>
          <a:solidFill>
            <a:schemeClr val="accent6"/>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Review their own practice.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Older children can share critical dialogue with others and evaluate each others work.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anklin Gothic Book"/>
                <a:ea typeface="+mn-ea"/>
                <a:cs typeface="+mn-cs"/>
              </a:rPr>
              <a:t>Work should not be rubbed out or thrown away. Children can just make annotations and visual corrections.</a:t>
            </a:r>
          </a:p>
        </p:txBody>
      </p:sp>
    </p:spTree>
    <p:extLst>
      <p:ext uri="{BB962C8B-B14F-4D97-AF65-F5344CB8AC3E}">
        <p14:creationId xmlns:p14="http://schemas.microsoft.com/office/powerpoint/2010/main" val="2332184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727" y="1790975"/>
            <a:ext cx="1060704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Sketchbook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Advice and Guidance</a:t>
            </a:r>
          </a:p>
        </p:txBody>
      </p:sp>
      <p:pic>
        <p:nvPicPr>
          <p:cNvPr id="6" name="Picture 5"/>
          <p:cNvPicPr>
            <a:picLocks noChangeAspect="1"/>
          </p:cNvPicPr>
          <p:nvPr/>
        </p:nvPicPr>
        <p:blipFill>
          <a:blip r:embed="rId2"/>
          <a:stretch>
            <a:fillRect/>
          </a:stretch>
        </p:blipFill>
        <p:spPr>
          <a:xfrm>
            <a:off x="9562011" y="176758"/>
            <a:ext cx="2004468" cy="2039328"/>
          </a:xfrm>
          <a:prstGeom prst="rect">
            <a:avLst/>
          </a:prstGeom>
        </p:spPr>
      </p:pic>
    </p:spTree>
    <p:extLst>
      <p:ext uri="{BB962C8B-B14F-4D97-AF65-F5344CB8AC3E}">
        <p14:creationId xmlns:p14="http://schemas.microsoft.com/office/powerpoint/2010/main" val="1455290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446" y="235131"/>
            <a:ext cx="11077302" cy="67710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ALL ART work should be completed in sketchbooks and if it isn’t, then it needs to be stuck in or photographed and stuck 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Teachers – you need to have a sketch book too, there are loads in the art cupboard…please help yourself – good for modelling to the children, your visualizer is your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Demonstrate that you are enjoying art, talk out loud about what you are doing in your sketch book, say “I can do this, what can you do?”  Take away the “white fright” of the page for the children.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931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2" y="770709"/>
            <a:ext cx="11469188" cy="523104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Sketchbooks should give children the opportunity to explore, create and reflect on their work.</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Sketchbooks shouldn’t be perfect – they should be full of ideas, good bits, bad bits etc.</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Don’t expect too much in one lesson, work for shorter bursts and build in time for talk/discussion and reflection.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003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264" y="339977"/>
            <a:ext cx="11338560" cy="255454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IN EVERY LESSON there should be a plenary where the children </a:t>
            </a:r>
            <a:r>
              <a:rPr kumimoji="0" lang="en-GB" sz="3200" b="0" i="0" u="sng"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write a short reflection</a:t>
            </a:r>
            <a:r>
              <a:rPr kumimoji="0" lang="en-GB" sz="3200" b="0"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 in their sketchbook about what they learnt or a reflection of what they have done.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47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446" y="235131"/>
            <a:ext cx="11430000" cy="64940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On the next few slides, there are examples of sketchbooks from a Primary school called </a:t>
            </a:r>
            <a:r>
              <a:rPr kumimoji="0" lang="en-GB" sz="3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Gomersal</a:t>
            </a: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They have an experienced art teacher, a dedicated art studio and each student receives half a day of art each week!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Think of them as the </a:t>
            </a:r>
            <a:r>
              <a:rPr kumimoji="0" lang="en-GB" sz="3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GOLD STANDARD </a:t>
            </a: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of sketchbooks!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Ofsted have worked with </a:t>
            </a:r>
            <a:r>
              <a:rPr kumimoji="0" lang="en-GB" sz="3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Gomersal</a:t>
            </a: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and have used them as a kind of “benchmark” of what is expected in sketch books.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PLEASE DO NOT WORRY!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 know that our sketch books do not look like this at the moment but please just have these in mind when you next work with your children and their sketchbooks.</a:t>
            </a:r>
          </a:p>
        </p:txBody>
      </p:sp>
    </p:spTree>
    <p:extLst>
      <p:ext uri="{BB962C8B-B14F-4D97-AF65-F5344CB8AC3E}">
        <p14:creationId xmlns:p14="http://schemas.microsoft.com/office/powerpoint/2010/main" val="3249572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e-Line Drawing Portrait of a woman">
            <a:extLst>
              <a:ext uri="{FF2B5EF4-FFF2-40B4-BE49-F238E27FC236}">
                <a16:creationId xmlns:a16="http://schemas.microsoft.com/office/drawing/2014/main" id="{599C9C96-3202-B75C-9D98-25303868F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602" y="431854"/>
            <a:ext cx="2927407" cy="4308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AFB81C-C19E-9461-907D-BE3EC7B3BAFB}"/>
              </a:ext>
            </a:extLst>
          </p:cNvPr>
          <p:cNvSpPr txBox="1"/>
          <p:nvPr/>
        </p:nvSpPr>
        <p:spPr>
          <a:xfrm>
            <a:off x="421374" y="139467"/>
            <a:ext cx="4252983" cy="584775"/>
          </a:xfrm>
          <a:prstGeom prst="rect">
            <a:avLst/>
          </a:prstGeom>
          <a:noFill/>
        </p:spPr>
        <p:txBody>
          <a:bodyPr wrap="square">
            <a:spAutoFit/>
          </a:bodyPr>
          <a:lstStyle/>
          <a:p>
            <a:pPr algn="l"/>
            <a:r>
              <a:rPr lang="en-GB" sz="3200" b="1" i="0" u="none" strike="noStrike" dirty="0">
                <a:solidFill>
                  <a:srgbClr val="490925"/>
                </a:solidFill>
                <a:effectLst/>
                <a:latin typeface="Ubuntu" panose="020B0504030602030204" pitchFamily="34" charset="0"/>
              </a:rPr>
              <a:t>One-line drawing</a:t>
            </a:r>
          </a:p>
        </p:txBody>
      </p:sp>
      <p:sp>
        <p:nvSpPr>
          <p:cNvPr id="6" name="TextBox 5">
            <a:extLst>
              <a:ext uri="{FF2B5EF4-FFF2-40B4-BE49-F238E27FC236}">
                <a16:creationId xmlns:a16="http://schemas.microsoft.com/office/drawing/2014/main" id="{4E218DFA-0031-670F-934A-6FAAA580C169}"/>
              </a:ext>
            </a:extLst>
          </p:cNvPr>
          <p:cNvSpPr txBox="1"/>
          <p:nvPr/>
        </p:nvSpPr>
        <p:spPr>
          <a:xfrm>
            <a:off x="4782563" y="139467"/>
            <a:ext cx="6777819" cy="369332"/>
          </a:xfrm>
          <a:prstGeom prst="rect">
            <a:avLst/>
          </a:prstGeom>
          <a:noFill/>
        </p:spPr>
        <p:txBody>
          <a:bodyPr wrap="square">
            <a:spAutoFit/>
          </a:bodyPr>
          <a:lstStyle/>
          <a:p>
            <a:r>
              <a:rPr lang="en-GB" dirty="0"/>
              <a:t>https://www.accessart.org.uk/continuous-line-drawing-exercise/</a:t>
            </a:r>
          </a:p>
        </p:txBody>
      </p:sp>
      <p:pic>
        <p:nvPicPr>
          <p:cNvPr id="7" name="Picture 6">
            <a:extLst>
              <a:ext uri="{FF2B5EF4-FFF2-40B4-BE49-F238E27FC236}">
                <a16:creationId xmlns:a16="http://schemas.microsoft.com/office/drawing/2014/main" id="{4474ACA5-EEB2-1BAA-1244-253670ADC48A}"/>
              </a:ext>
            </a:extLst>
          </p:cNvPr>
          <p:cNvPicPr>
            <a:picLocks noChangeAspect="1"/>
          </p:cNvPicPr>
          <p:nvPr/>
        </p:nvPicPr>
        <p:blipFill rotWithShape="1">
          <a:blip r:embed="rId3"/>
          <a:srcRect l="7722" t="23483" r="36752" b="13248"/>
          <a:stretch/>
        </p:blipFill>
        <p:spPr>
          <a:xfrm>
            <a:off x="325840" y="882687"/>
            <a:ext cx="4252983" cy="3230734"/>
          </a:xfrm>
          <a:prstGeom prst="rect">
            <a:avLst/>
          </a:prstGeom>
        </p:spPr>
      </p:pic>
      <p:sp>
        <p:nvSpPr>
          <p:cNvPr id="10" name="TextBox 9">
            <a:extLst>
              <a:ext uri="{FF2B5EF4-FFF2-40B4-BE49-F238E27FC236}">
                <a16:creationId xmlns:a16="http://schemas.microsoft.com/office/drawing/2014/main" id="{9FC4F3F3-20DE-130B-D6B9-30FB83A45E9B}"/>
              </a:ext>
            </a:extLst>
          </p:cNvPr>
          <p:cNvSpPr txBox="1"/>
          <p:nvPr/>
        </p:nvSpPr>
        <p:spPr>
          <a:xfrm>
            <a:off x="7236602" y="4584850"/>
            <a:ext cx="3811261" cy="1477328"/>
          </a:xfrm>
          <a:prstGeom prst="rect">
            <a:avLst/>
          </a:prstGeom>
          <a:noFill/>
        </p:spPr>
        <p:txBody>
          <a:bodyPr wrap="square">
            <a:spAutoFit/>
          </a:bodyPr>
          <a:lstStyle/>
          <a:p>
            <a:r>
              <a:rPr lang="en-GB" dirty="0"/>
              <a:t>Extension</a:t>
            </a:r>
          </a:p>
          <a:p>
            <a:endParaRPr lang="en-GB" dirty="0"/>
          </a:p>
          <a:p>
            <a:r>
              <a:rPr lang="en-GB" dirty="0"/>
              <a:t>If you would like to challenge yourself, you can draw a family member’s face, or your own face looking into a mirror.</a:t>
            </a:r>
          </a:p>
        </p:txBody>
      </p:sp>
      <p:sp>
        <p:nvSpPr>
          <p:cNvPr id="12" name="TextBox 11">
            <a:extLst>
              <a:ext uri="{FF2B5EF4-FFF2-40B4-BE49-F238E27FC236}">
                <a16:creationId xmlns:a16="http://schemas.microsoft.com/office/drawing/2014/main" id="{4EE917B0-2848-D982-BC01-8A759E99B1C7}"/>
              </a:ext>
            </a:extLst>
          </p:cNvPr>
          <p:cNvSpPr txBox="1"/>
          <p:nvPr/>
        </p:nvSpPr>
        <p:spPr>
          <a:xfrm>
            <a:off x="421373" y="4133210"/>
            <a:ext cx="5808829" cy="2585323"/>
          </a:xfrm>
          <a:prstGeom prst="rect">
            <a:avLst/>
          </a:prstGeom>
          <a:noFill/>
        </p:spPr>
        <p:txBody>
          <a:bodyPr wrap="square">
            <a:spAutoFit/>
          </a:bodyPr>
          <a:lstStyle/>
          <a:p>
            <a:r>
              <a:rPr lang="en-GB" dirty="0"/>
              <a:t>There is no need to time yourself (unless you would like to) and you can stop the video at 2 minutes. </a:t>
            </a:r>
          </a:p>
          <a:p>
            <a:endParaRPr lang="en-GB" dirty="0"/>
          </a:p>
          <a:p>
            <a:r>
              <a:rPr lang="en-GB" dirty="0"/>
              <a:t>I would like you to find a small object that you can draw. Place the item in front of you so you can clearly see it. If you can, use a black pen to complete your drawing and remember to not take your pen off the page. </a:t>
            </a:r>
          </a:p>
          <a:p>
            <a:endParaRPr lang="en-GB" dirty="0"/>
          </a:p>
          <a:p>
            <a:r>
              <a:rPr lang="en-GB" dirty="0"/>
              <a:t>I look forward to seeing your amazing artwork.</a:t>
            </a:r>
          </a:p>
        </p:txBody>
      </p:sp>
      <p:pic>
        <p:nvPicPr>
          <p:cNvPr id="2052" name="Picture 4" descr="LET'S TRY - YouTube">
            <a:extLst>
              <a:ext uri="{FF2B5EF4-FFF2-40B4-BE49-F238E27FC236}">
                <a16:creationId xmlns:a16="http://schemas.microsoft.com/office/drawing/2014/main" id="{E7583322-B52A-603F-F447-03AA7CCE34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11" t="17141" r="19539" b="27194"/>
          <a:stretch/>
        </p:blipFill>
        <p:spPr bwMode="auto">
          <a:xfrm>
            <a:off x="4680895" y="892415"/>
            <a:ext cx="2095217" cy="201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67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842" y="57266"/>
            <a:ext cx="11792963" cy="6800734"/>
          </a:xfrm>
          <a:prstGeom prst="rect">
            <a:avLst/>
          </a:prstGeom>
        </p:spPr>
      </p:pic>
    </p:spTree>
    <p:extLst>
      <p:ext uri="{BB962C8B-B14F-4D97-AF65-F5344CB8AC3E}">
        <p14:creationId xmlns:p14="http://schemas.microsoft.com/office/powerpoint/2010/main" val="707463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193" y="300447"/>
            <a:ext cx="11421982" cy="6361610"/>
          </a:xfrm>
          <a:prstGeom prst="rect">
            <a:avLst/>
          </a:prstGeom>
        </p:spPr>
      </p:pic>
    </p:spTree>
    <p:extLst>
      <p:ext uri="{BB962C8B-B14F-4D97-AF65-F5344CB8AC3E}">
        <p14:creationId xmlns:p14="http://schemas.microsoft.com/office/powerpoint/2010/main" val="2596963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691" y="153737"/>
            <a:ext cx="11819263" cy="6508320"/>
          </a:xfrm>
          <a:prstGeom prst="rect">
            <a:avLst/>
          </a:prstGeom>
        </p:spPr>
      </p:pic>
    </p:spTree>
    <p:extLst>
      <p:ext uri="{BB962C8B-B14F-4D97-AF65-F5344CB8AC3E}">
        <p14:creationId xmlns:p14="http://schemas.microsoft.com/office/powerpoint/2010/main" val="2502408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263" y="248195"/>
            <a:ext cx="11389894" cy="6505936"/>
          </a:xfrm>
          <a:prstGeom prst="rect">
            <a:avLst/>
          </a:prstGeom>
        </p:spPr>
      </p:pic>
    </p:spTree>
    <p:extLst>
      <p:ext uri="{BB962C8B-B14F-4D97-AF65-F5344CB8AC3E}">
        <p14:creationId xmlns:p14="http://schemas.microsoft.com/office/powerpoint/2010/main" val="614973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825" y="176928"/>
            <a:ext cx="11790124" cy="6681071"/>
          </a:xfrm>
          <a:prstGeom prst="rect">
            <a:avLst/>
          </a:prstGeom>
        </p:spPr>
      </p:pic>
    </p:spTree>
    <p:extLst>
      <p:ext uri="{BB962C8B-B14F-4D97-AF65-F5344CB8AC3E}">
        <p14:creationId xmlns:p14="http://schemas.microsoft.com/office/powerpoint/2010/main" val="118972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2" y="91440"/>
            <a:ext cx="12008261" cy="6766560"/>
          </a:xfrm>
          <a:prstGeom prst="rect">
            <a:avLst/>
          </a:prstGeom>
        </p:spPr>
      </p:pic>
    </p:spTree>
    <p:extLst>
      <p:ext uri="{BB962C8B-B14F-4D97-AF65-F5344CB8AC3E}">
        <p14:creationId xmlns:p14="http://schemas.microsoft.com/office/powerpoint/2010/main" val="173816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295" y="182879"/>
            <a:ext cx="11727878" cy="6544491"/>
          </a:xfrm>
          <a:prstGeom prst="rect">
            <a:avLst/>
          </a:prstGeom>
        </p:spPr>
      </p:pic>
    </p:spTree>
    <p:extLst>
      <p:ext uri="{BB962C8B-B14F-4D97-AF65-F5344CB8AC3E}">
        <p14:creationId xmlns:p14="http://schemas.microsoft.com/office/powerpoint/2010/main" val="2932630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691" y="130629"/>
            <a:ext cx="11816917" cy="6646065"/>
          </a:xfrm>
          <a:prstGeom prst="rect">
            <a:avLst/>
          </a:prstGeom>
        </p:spPr>
      </p:pic>
    </p:spTree>
    <p:extLst>
      <p:ext uri="{BB962C8B-B14F-4D97-AF65-F5344CB8AC3E}">
        <p14:creationId xmlns:p14="http://schemas.microsoft.com/office/powerpoint/2010/main" val="3249516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58" y="182880"/>
            <a:ext cx="11808234" cy="6531429"/>
          </a:xfrm>
          <a:prstGeom prst="rect">
            <a:avLst/>
          </a:prstGeom>
        </p:spPr>
      </p:pic>
    </p:spTree>
    <p:extLst>
      <p:ext uri="{BB962C8B-B14F-4D97-AF65-F5344CB8AC3E}">
        <p14:creationId xmlns:p14="http://schemas.microsoft.com/office/powerpoint/2010/main" val="52359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188" y="391886"/>
            <a:ext cx="11765278" cy="6126479"/>
          </a:xfrm>
          <a:prstGeom prst="rect">
            <a:avLst/>
          </a:prstGeom>
        </p:spPr>
      </p:pic>
    </p:spTree>
    <p:extLst>
      <p:ext uri="{BB962C8B-B14F-4D97-AF65-F5344CB8AC3E}">
        <p14:creationId xmlns:p14="http://schemas.microsoft.com/office/powerpoint/2010/main" val="1261896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B130C-DE76-B6F2-2C81-9A7F6DF027C6}"/>
              </a:ext>
            </a:extLst>
          </p:cNvPr>
          <p:cNvPicPr>
            <a:picLocks noChangeAspect="1"/>
          </p:cNvPicPr>
          <p:nvPr/>
        </p:nvPicPr>
        <p:blipFill rotWithShape="1">
          <a:blip r:embed="rId2"/>
          <a:srcRect l="28623" t="21825" r="6985" b="8016"/>
          <a:stretch/>
        </p:blipFill>
        <p:spPr>
          <a:xfrm>
            <a:off x="1774371" y="309025"/>
            <a:ext cx="8816292" cy="6403946"/>
          </a:xfrm>
          <a:prstGeom prst="rect">
            <a:avLst/>
          </a:prstGeom>
        </p:spPr>
      </p:pic>
    </p:spTree>
    <p:extLst>
      <p:ext uri="{BB962C8B-B14F-4D97-AF65-F5344CB8AC3E}">
        <p14:creationId xmlns:p14="http://schemas.microsoft.com/office/powerpoint/2010/main" val="790601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694" y="285100"/>
            <a:ext cx="11784952" cy="6290511"/>
          </a:xfrm>
          <a:prstGeom prst="rect">
            <a:avLst/>
          </a:prstGeom>
        </p:spPr>
      </p:pic>
    </p:spTree>
    <p:extLst>
      <p:ext uri="{BB962C8B-B14F-4D97-AF65-F5344CB8AC3E}">
        <p14:creationId xmlns:p14="http://schemas.microsoft.com/office/powerpoint/2010/main" val="2752566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 y="190833"/>
            <a:ext cx="11521440" cy="6545600"/>
          </a:xfrm>
          <a:prstGeom prst="rect">
            <a:avLst/>
          </a:prstGeom>
        </p:spPr>
      </p:pic>
    </p:spTree>
    <p:extLst>
      <p:ext uri="{BB962C8B-B14F-4D97-AF65-F5344CB8AC3E}">
        <p14:creationId xmlns:p14="http://schemas.microsoft.com/office/powerpoint/2010/main" val="199134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032" y="0"/>
            <a:ext cx="12132781" cy="6662057"/>
          </a:xfrm>
          <a:prstGeom prst="rect">
            <a:avLst/>
          </a:prstGeom>
        </p:spPr>
      </p:pic>
    </p:spTree>
    <p:extLst>
      <p:ext uri="{BB962C8B-B14F-4D97-AF65-F5344CB8AC3E}">
        <p14:creationId xmlns:p14="http://schemas.microsoft.com/office/powerpoint/2010/main" val="521506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419" y="214393"/>
            <a:ext cx="11517907" cy="6499915"/>
          </a:xfrm>
          <a:prstGeom prst="rect">
            <a:avLst/>
          </a:prstGeom>
        </p:spPr>
      </p:pic>
    </p:spTree>
    <p:extLst>
      <p:ext uri="{BB962C8B-B14F-4D97-AF65-F5344CB8AC3E}">
        <p14:creationId xmlns:p14="http://schemas.microsoft.com/office/powerpoint/2010/main" val="423297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3955" y="177896"/>
            <a:ext cx="10868296" cy="6434809"/>
          </a:xfrm>
          <a:prstGeom prst="rect">
            <a:avLst/>
          </a:prstGeom>
        </p:spPr>
      </p:pic>
    </p:spTree>
    <p:extLst>
      <p:ext uri="{BB962C8B-B14F-4D97-AF65-F5344CB8AC3E}">
        <p14:creationId xmlns:p14="http://schemas.microsoft.com/office/powerpoint/2010/main" val="93081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20" y="117574"/>
            <a:ext cx="11947557" cy="6740426"/>
          </a:xfrm>
          <a:prstGeom prst="rect">
            <a:avLst/>
          </a:prstGeom>
        </p:spPr>
      </p:pic>
    </p:spTree>
    <p:extLst>
      <p:ext uri="{BB962C8B-B14F-4D97-AF65-F5344CB8AC3E}">
        <p14:creationId xmlns:p14="http://schemas.microsoft.com/office/powerpoint/2010/main" val="3549321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675" y="169818"/>
            <a:ext cx="11891658" cy="6283234"/>
          </a:xfrm>
          <a:prstGeom prst="rect">
            <a:avLst/>
          </a:prstGeom>
        </p:spPr>
      </p:pic>
    </p:spTree>
    <p:extLst>
      <p:ext uri="{BB962C8B-B14F-4D97-AF65-F5344CB8AC3E}">
        <p14:creationId xmlns:p14="http://schemas.microsoft.com/office/powerpoint/2010/main" val="1017743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502" y="174243"/>
            <a:ext cx="11808823" cy="6606962"/>
          </a:xfrm>
          <a:prstGeom prst="rect">
            <a:avLst/>
          </a:prstGeom>
        </p:spPr>
      </p:pic>
    </p:spTree>
    <p:extLst>
      <p:ext uri="{BB962C8B-B14F-4D97-AF65-F5344CB8AC3E}">
        <p14:creationId xmlns:p14="http://schemas.microsoft.com/office/powerpoint/2010/main" val="657216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68" y="0"/>
            <a:ext cx="12105061" cy="6858000"/>
          </a:xfrm>
          <a:prstGeom prst="rect">
            <a:avLst/>
          </a:prstGeom>
        </p:spPr>
      </p:pic>
    </p:spTree>
    <p:extLst>
      <p:ext uri="{BB962C8B-B14F-4D97-AF65-F5344CB8AC3E}">
        <p14:creationId xmlns:p14="http://schemas.microsoft.com/office/powerpoint/2010/main" val="3224538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6117" y="261257"/>
            <a:ext cx="11094202" cy="6361612"/>
          </a:xfrm>
          <a:prstGeom prst="rect">
            <a:avLst/>
          </a:prstGeom>
        </p:spPr>
      </p:pic>
    </p:spTree>
    <p:extLst>
      <p:ext uri="{BB962C8B-B14F-4D97-AF65-F5344CB8AC3E}">
        <p14:creationId xmlns:p14="http://schemas.microsoft.com/office/powerpoint/2010/main" val="4030361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D0353-1627-FEDA-7F7B-4E7C7B2645FB}"/>
              </a:ext>
            </a:extLst>
          </p:cNvPr>
          <p:cNvPicPr>
            <a:picLocks noChangeAspect="1"/>
          </p:cNvPicPr>
          <p:nvPr/>
        </p:nvPicPr>
        <p:blipFill rotWithShape="1">
          <a:blip r:embed="rId2"/>
          <a:srcRect l="21454" t="29254" r="52078" b="16816"/>
          <a:stretch/>
        </p:blipFill>
        <p:spPr>
          <a:xfrm>
            <a:off x="832513" y="436727"/>
            <a:ext cx="4476466" cy="6080813"/>
          </a:xfrm>
          <a:prstGeom prst="rect">
            <a:avLst/>
          </a:prstGeom>
        </p:spPr>
      </p:pic>
      <p:pic>
        <p:nvPicPr>
          <p:cNvPr id="7" name="Picture 6">
            <a:extLst>
              <a:ext uri="{FF2B5EF4-FFF2-40B4-BE49-F238E27FC236}">
                <a16:creationId xmlns:a16="http://schemas.microsoft.com/office/drawing/2014/main" id="{BED2444E-B419-B022-CCC4-4A6F40582A2C}"/>
              </a:ext>
            </a:extLst>
          </p:cNvPr>
          <p:cNvPicPr>
            <a:picLocks noChangeAspect="1"/>
          </p:cNvPicPr>
          <p:nvPr/>
        </p:nvPicPr>
        <p:blipFill rotWithShape="1">
          <a:blip r:embed="rId3"/>
          <a:srcRect l="22250" t="29154" r="53405" b="22985"/>
          <a:stretch/>
        </p:blipFill>
        <p:spPr>
          <a:xfrm>
            <a:off x="5711587" y="348017"/>
            <a:ext cx="4769894" cy="6251551"/>
          </a:xfrm>
          <a:prstGeom prst="rect">
            <a:avLst/>
          </a:prstGeom>
        </p:spPr>
      </p:pic>
    </p:spTree>
    <p:extLst>
      <p:ext uri="{BB962C8B-B14F-4D97-AF65-F5344CB8AC3E}">
        <p14:creationId xmlns:p14="http://schemas.microsoft.com/office/powerpoint/2010/main" val="3522618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71" y="248194"/>
            <a:ext cx="12110056" cy="6361612"/>
          </a:xfrm>
          <a:prstGeom prst="rect">
            <a:avLst/>
          </a:prstGeom>
        </p:spPr>
      </p:pic>
    </p:spTree>
    <p:extLst>
      <p:ext uri="{BB962C8B-B14F-4D97-AF65-F5344CB8AC3E}">
        <p14:creationId xmlns:p14="http://schemas.microsoft.com/office/powerpoint/2010/main" val="243459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63" y="0"/>
            <a:ext cx="12245323" cy="6858000"/>
          </a:xfrm>
          <a:prstGeom prst="rect">
            <a:avLst/>
          </a:prstGeom>
        </p:spPr>
      </p:pic>
    </p:spTree>
    <p:extLst>
      <p:ext uri="{BB962C8B-B14F-4D97-AF65-F5344CB8AC3E}">
        <p14:creationId xmlns:p14="http://schemas.microsoft.com/office/powerpoint/2010/main" val="1794055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620" y="235131"/>
            <a:ext cx="11337814" cy="6505303"/>
          </a:xfrm>
          <a:prstGeom prst="rect">
            <a:avLst/>
          </a:prstGeom>
        </p:spPr>
      </p:pic>
    </p:spTree>
    <p:extLst>
      <p:ext uri="{BB962C8B-B14F-4D97-AF65-F5344CB8AC3E}">
        <p14:creationId xmlns:p14="http://schemas.microsoft.com/office/powerpoint/2010/main" val="607874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573" y="147918"/>
            <a:ext cx="12030386" cy="6615952"/>
          </a:xfrm>
          <a:prstGeom prst="rect">
            <a:avLst/>
          </a:prstGeom>
        </p:spPr>
      </p:pic>
    </p:spTree>
    <p:extLst>
      <p:ext uri="{BB962C8B-B14F-4D97-AF65-F5344CB8AC3E}">
        <p14:creationId xmlns:p14="http://schemas.microsoft.com/office/powerpoint/2010/main" val="2980744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44" y="143691"/>
            <a:ext cx="11683100" cy="6637092"/>
          </a:xfrm>
          <a:prstGeom prst="rect">
            <a:avLst/>
          </a:prstGeom>
        </p:spPr>
      </p:pic>
    </p:spTree>
    <p:extLst>
      <p:ext uri="{BB962C8B-B14F-4D97-AF65-F5344CB8AC3E}">
        <p14:creationId xmlns:p14="http://schemas.microsoft.com/office/powerpoint/2010/main" val="3683784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766" y="431074"/>
            <a:ext cx="109074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 to </a:t>
            </a:r>
            <a:r>
              <a:rPr kumimoji="0" lang="en-US" sz="2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summarise</a:t>
            </a: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ALL ART should be completed in sketchbooks and if it isn’t, then it needs to be stuck in or photographed and stuck 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Sketchbooks should give children the opportunity to explore, create and reflect on their work.</a:t>
            </a: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IN EVERY LESSON there should be a plenary where the children </a:t>
            </a:r>
            <a:r>
              <a:rPr kumimoji="0" lang="en-GB" sz="2800" b="0" i="0" u="sng"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write a short reflection</a:t>
            </a: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in their sketch book about what they learnt or a reflection of what they have done.</a:t>
            </a:r>
          </a:p>
        </p:txBody>
      </p:sp>
    </p:spTree>
    <p:extLst>
      <p:ext uri="{BB962C8B-B14F-4D97-AF65-F5344CB8AC3E}">
        <p14:creationId xmlns:p14="http://schemas.microsoft.com/office/powerpoint/2010/main" val="403448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199E3B-EEE4-50F1-E045-F26F888AFB58}"/>
              </a:ext>
            </a:extLst>
          </p:cNvPr>
          <p:cNvSpPr txBox="1"/>
          <p:nvPr/>
        </p:nvSpPr>
        <p:spPr>
          <a:xfrm>
            <a:off x="574766" y="431074"/>
            <a:ext cx="1090748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Our turn</a:t>
            </a:r>
            <a:r>
              <a:rPr lang="en-GB" sz="2800" dirty="0">
                <a:solidFill>
                  <a:prstClr val="black"/>
                </a:solidFill>
                <a:latin typeface="Comic Sans MS" panose="030F0702030302020204" pitchFamily="66"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Comic Sans MS" panose="030F0702030302020204" pitchFamily="66" charset="0"/>
                <a:cs typeface="Times New Roman" panose="02020603050405020304" pitchFamily="18" charset="0"/>
              </a:rPr>
              <a:t>In our year groups, use your sketchbook to start your journey for next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800" dirty="0">
                <a:solidFill>
                  <a:prstClr val="black"/>
                </a:solidFill>
                <a:latin typeface="Comic Sans MS" panose="030F0702030302020204" pitchFamily="66" charset="0"/>
                <a:cs typeface="Times New Roman" panose="02020603050405020304" pitchFamily="18" charset="0"/>
              </a:rPr>
              <a:t>Look at your first unit of 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800" dirty="0">
                <a:solidFill>
                  <a:prstClr val="black"/>
                </a:solidFill>
                <a:latin typeface="Comic Sans MS" panose="030F0702030302020204" pitchFamily="66" charset="0"/>
                <a:cs typeface="Times New Roman" panose="02020603050405020304" pitchFamily="18" charset="0"/>
              </a:rPr>
              <a:t>Look at the progression skills and make a note in </a:t>
            </a:r>
          </a:p>
          <a:p>
            <a:pPr marR="0" lvl="0" algn="l" defTabSz="914400" rtl="0" eaLnBrk="1" fontAlgn="auto" latinLnBrk="0" hangingPunct="1">
              <a:lnSpc>
                <a:spcPct val="100000"/>
              </a:lnSpc>
              <a:spcBef>
                <a:spcPts val="0"/>
              </a:spcBef>
              <a:spcAft>
                <a:spcPts val="0"/>
              </a:spcAft>
              <a:buClrTx/>
              <a:buSzTx/>
              <a:tabLst/>
              <a:defRPr/>
            </a:pPr>
            <a:r>
              <a:rPr lang="en-GB" sz="2800" dirty="0">
                <a:solidFill>
                  <a:prstClr val="black"/>
                </a:solidFill>
                <a:latin typeface="Comic Sans MS" panose="030F0702030302020204" pitchFamily="66" charset="0"/>
                <a:cs typeface="Times New Roman" panose="02020603050405020304" pitchFamily="18" charset="0"/>
              </a:rPr>
              <a:t>     your sketchbook writing it as a </a:t>
            </a:r>
            <a:r>
              <a:rPr lang="en-GB" sz="2800">
                <a:solidFill>
                  <a:prstClr val="black"/>
                </a:solidFill>
                <a:latin typeface="Comic Sans MS" panose="030F0702030302020204" pitchFamily="66" charset="0"/>
                <a:cs typeface="Times New Roman" panose="02020603050405020304" pitchFamily="18" charset="0"/>
              </a:rPr>
              <a:t>short </a:t>
            </a:r>
            <a:r>
              <a:rPr lang="en-GB" sz="2800" smtClean="0">
                <a:solidFill>
                  <a:prstClr val="black"/>
                </a:solidFill>
                <a:latin typeface="Comic Sans MS" panose="030F0702030302020204" pitchFamily="66" charset="0"/>
                <a:cs typeface="Times New Roman" panose="02020603050405020304" pitchFamily="18" charset="0"/>
              </a:rPr>
              <a:t>title. </a:t>
            </a:r>
            <a:endParaRPr lang="en-GB" sz="2800" dirty="0">
              <a:solidFill>
                <a:prstClr val="black"/>
              </a:solidFill>
              <a:latin typeface="Comic Sans MS" panose="030F0702030302020204" pitchFamily="66" charset="0"/>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Discuss </a:t>
            </a:r>
            <a:r>
              <a:rPr kumimoji="0" lang="en-GB" sz="2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Times New Roman" panose="02020603050405020304" pitchFamily="18" charset="0"/>
              </a:rPr>
              <a:t>wh</a:t>
            </a:r>
            <a:r>
              <a:rPr lang="en-GB" sz="2800" dirty="0">
                <a:solidFill>
                  <a:prstClr val="black"/>
                </a:solidFill>
                <a:latin typeface="Comic Sans MS" panose="030F0702030302020204" pitchFamily="66" charset="0"/>
                <a:cs typeface="Times New Roman" panose="02020603050405020304" pitchFamily="18" charset="0"/>
              </a:rPr>
              <a:t>o the artist is that you will look at and research using the </a:t>
            </a:r>
            <a:r>
              <a:rPr lang="en-GB" sz="2800" dirty="0" err="1">
                <a:solidFill>
                  <a:prstClr val="black"/>
                </a:solidFill>
                <a:latin typeface="Comic Sans MS" panose="030F0702030302020204" pitchFamily="66" charset="0"/>
                <a:cs typeface="Times New Roman" panose="02020603050405020304" pitchFamily="18" charset="0"/>
              </a:rPr>
              <a:t>chromebooks</a:t>
            </a:r>
            <a:r>
              <a:rPr lang="en-GB" sz="2800" dirty="0">
                <a:solidFill>
                  <a:prstClr val="black"/>
                </a:solidFill>
                <a:latin typeface="Comic Sans MS" panose="030F0702030302020204" pitchFamily="66" charset="0"/>
                <a:cs typeface="Times New Roman" panose="02020603050405020304" pitchFamily="18" charset="0"/>
              </a:rPr>
              <a:t>. Make notes and some small sketches to go along side this.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Think about </a:t>
            </a:r>
            <a:r>
              <a:rPr lang="en-GB" sz="2800" dirty="0">
                <a:solidFill>
                  <a:prstClr val="black"/>
                </a:solidFill>
                <a:latin typeface="Comic Sans MS" panose="030F0702030302020204" pitchFamily="66" charset="0"/>
                <a:cs typeface="Times New Roman" panose="02020603050405020304" pitchFamily="18" charset="0"/>
              </a:rPr>
              <a:t>what materials children will use.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rPr>
              <a:t>What will the end results look like? Make notes in your sketchbook, ready for when you get to this stage. </a:t>
            </a: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3" name="Picture 4" descr="LET'S TRY - YouTube">
            <a:extLst>
              <a:ext uri="{FF2B5EF4-FFF2-40B4-BE49-F238E27FC236}">
                <a16:creationId xmlns:a16="http://schemas.microsoft.com/office/drawing/2014/main" id="{BFAB7D57-1B3D-CA60-DD2A-D190B9FBF9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11" t="17141" r="19539" b="27194"/>
          <a:stretch/>
        </p:blipFill>
        <p:spPr bwMode="auto">
          <a:xfrm>
            <a:off x="9715393" y="1473958"/>
            <a:ext cx="1766858" cy="169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726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2EA3C7-3521-849C-849C-24471BB2A0DA}"/>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48F304A7-B5E9-C93E-5ADF-00761F461904}"/>
              </a:ext>
            </a:extLst>
          </p:cNvPr>
          <p:cNvSpPr>
            <a:spLocks noGrp="1"/>
          </p:cNvSpPr>
          <p:nvPr>
            <p:ph type="sldNum" sz="quarter" idx="12"/>
          </p:nvPr>
        </p:nvSpPr>
        <p:spPr/>
        <p:txBody>
          <a:bodyPr/>
          <a:lstStyle/>
          <a:p>
            <a:fld id="{98C0CDE5-970C-4CC4-BF43-0DA127E73E82}" type="slidenum">
              <a:rPr lang="en-US" noProof="0" smtClean="0"/>
              <a:t>47</a:t>
            </a:fld>
            <a:endParaRPr lang="en-US" noProof="0" dirty="0"/>
          </a:p>
        </p:txBody>
      </p:sp>
      <p:pic>
        <p:nvPicPr>
          <p:cNvPr id="5" name="Picture 4">
            <a:extLst>
              <a:ext uri="{FF2B5EF4-FFF2-40B4-BE49-F238E27FC236}">
                <a16:creationId xmlns:a16="http://schemas.microsoft.com/office/drawing/2014/main" id="{528D3B5C-97D0-034C-15D6-D41525BA9ED8}"/>
              </a:ext>
            </a:extLst>
          </p:cNvPr>
          <p:cNvPicPr>
            <a:picLocks noChangeAspect="1"/>
          </p:cNvPicPr>
          <p:nvPr/>
        </p:nvPicPr>
        <p:blipFill>
          <a:blip r:embed="rId2"/>
          <a:stretch>
            <a:fillRect/>
          </a:stretch>
        </p:blipFill>
        <p:spPr>
          <a:xfrm>
            <a:off x="620972" y="373747"/>
            <a:ext cx="10734671" cy="6110505"/>
          </a:xfrm>
          <a:prstGeom prst="rect">
            <a:avLst/>
          </a:prstGeom>
        </p:spPr>
      </p:pic>
    </p:spTree>
    <p:extLst>
      <p:ext uri="{BB962C8B-B14F-4D97-AF65-F5344CB8AC3E}">
        <p14:creationId xmlns:p14="http://schemas.microsoft.com/office/powerpoint/2010/main" val="952409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9C39EC-8B80-E050-A66B-4ACBEDBD76CF}"/>
              </a:ext>
            </a:extLst>
          </p:cNvPr>
          <p:cNvSpPr>
            <a:spLocks noGrp="1"/>
          </p:cNvSpPr>
          <p:nvPr>
            <p:ph type="sldNum" sz="quarter" idx="12"/>
          </p:nvPr>
        </p:nvSpPr>
        <p:spPr/>
        <p:txBody>
          <a:bodyPr/>
          <a:lstStyle/>
          <a:p>
            <a:fld id="{98C0CDE5-970C-4CC4-BF43-0DA127E73E82}" type="slidenum">
              <a:rPr lang="en-US" noProof="0" smtClean="0"/>
              <a:t>48</a:t>
            </a:fld>
            <a:endParaRPr lang="en-US" noProof="0" dirty="0"/>
          </a:p>
        </p:txBody>
      </p:sp>
      <p:pic>
        <p:nvPicPr>
          <p:cNvPr id="5" name="Picture 4">
            <a:extLst>
              <a:ext uri="{FF2B5EF4-FFF2-40B4-BE49-F238E27FC236}">
                <a16:creationId xmlns:a16="http://schemas.microsoft.com/office/drawing/2014/main" id="{ED7078ED-31AB-7487-FE6C-0D647CB5519B}"/>
              </a:ext>
            </a:extLst>
          </p:cNvPr>
          <p:cNvPicPr>
            <a:picLocks noChangeAspect="1"/>
          </p:cNvPicPr>
          <p:nvPr/>
        </p:nvPicPr>
        <p:blipFill>
          <a:blip r:embed="rId2"/>
          <a:stretch>
            <a:fillRect/>
          </a:stretch>
        </p:blipFill>
        <p:spPr>
          <a:xfrm>
            <a:off x="0" y="169637"/>
            <a:ext cx="12192000" cy="6518726"/>
          </a:xfrm>
          <a:prstGeom prst="rect">
            <a:avLst/>
          </a:prstGeom>
        </p:spPr>
      </p:pic>
    </p:spTree>
    <p:extLst>
      <p:ext uri="{BB962C8B-B14F-4D97-AF65-F5344CB8AC3E}">
        <p14:creationId xmlns:p14="http://schemas.microsoft.com/office/powerpoint/2010/main" val="1945581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ACBBE4-2F36-FB77-A8EF-57CD4252C505}"/>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1F1A6120-A960-9DD1-4E89-392615D54AC4}"/>
              </a:ext>
            </a:extLst>
          </p:cNvPr>
          <p:cNvSpPr>
            <a:spLocks noGrp="1"/>
          </p:cNvSpPr>
          <p:nvPr>
            <p:ph type="sldNum" sz="quarter" idx="12"/>
          </p:nvPr>
        </p:nvSpPr>
        <p:spPr/>
        <p:txBody>
          <a:bodyPr/>
          <a:lstStyle/>
          <a:p>
            <a:fld id="{98C0CDE5-970C-4CC4-BF43-0DA127E73E82}" type="slidenum">
              <a:rPr lang="en-US" noProof="0" smtClean="0"/>
              <a:t>49</a:t>
            </a:fld>
            <a:endParaRPr lang="en-US" noProof="0" dirty="0"/>
          </a:p>
        </p:txBody>
      </p:sp>
      <p:pic>
        <p:nvPicPr>
          <p:cNvPr id="5" name="Picture 4">
            <a:extLst>
              <a:ext uri="{FF2B5EF4-FFF2-40B4-BE49-F238E27FC236}">
                <a16:creationId xmlns:a16="http://schemas.microsoft.com/office/drawing/2014/main" id="{8415426B-DFEC-C506-4AB1-4C6FF5BD59EB}"/>
              </a:ext>
            </a:extLst>
          </p:cNvPr>
          <p:cNvPicPr>
            <a:picLocks noChangeAspect="1"/>
          </p:cNvPicPr>
          <p:nvPr/>
        </p:nvPicPr>
        <p:blipFill>
          <a:blip r:embed="rId2"/>
          <a:stretch>
            <a:fillRect/>
          </a:stretch>
        </p:blipFill>
        <p:spPr>
          <a:xfrm>
            <a:off x="818865" y="111522"/>
            <a:ext cx="9946958" cy="6634955"/>
          </a:xfrm>
          <a:prstGeom prst="rect">
            <a:avLst/>
          </a:prstGeom>
        </p:spPr>
      </p:pic>
    </p:spTree>
    <p:extLst>
      <p:ext uri="{BB962C8B-B14F-4D97-AF65-F5344CB8AC3E}">
        <p14:creationId xmlns:p14="http://schemas.microsoft.com/office/powerpoint/2010/main" val="425466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1EBF4-FA7E-78EE-2B3D-16BFDB3037C5}"/>
              </a:ext>
            </a:extLst>
          </p:cNvPr>
          <p:cNvPicPr>
            <a:picLocks noChangeAspect="1"/>
          </p:cNvPicPr>
          <p:nvPr/>
        </p:nvPicPr>
        <p:blipFill>
          <a:blip r:embed="rId2"/>
          <a:stretch>
            <a:fillRect/>
          </a:stretch>
        </p:blipFill>
        <p:spPr>
          <a:xfrm>
            <a:off x="104775" y="266700"/>
            <a:ext cx="11982450" cy="6324600"/>
          </a:xfrm>
          <a:prstGeom prst="rect">
            <a:avLst/>
          </a:prstGeom>
        </p:spPr>
      </p:pic>
    </p:spTree>
    <p:extLst>
      <p:ext uri="{BB962C8B-B14F-4D97-AF65-F5344CB8AC3E}">
        <p14:creationId xmlns:p14="http://schemas.microsoft.com/office/powerpoint/2010/main" val="1007146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FE82E0-8F0A-6500-7E74-184CBD8718AB}"/>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1E68FD6A-A926-0849-26A0-7960B145DC94}"/>
              </a:ext>
            </a:extLst>
          </p:cNvPr>
          <p:cNvSpPr>
            <a:spLocks noGrp="1"/>
          </p:cNvSpPr>
          <p:nvPr>
            <p:ph type="sldNum" sz="quarter" idx="12"/>
          </p:nvPr>
        </p:nvSpPr>
        <p:spPr/>
        <p:txBody>
          <a:bodyPr/>
          <a:lstStyle/>
          <a:p>
            <a:fld id="{98C0CDE5-970C-4CC4-BF43-0DA127E73E82}" type="slidenum">
              <a:rPr lang="en-US" noProof="0" smtClean="0"/>
              <a:t>50</a:t>
            </a:fld>
            <a:endParaRPr lang="en-US" noProof="0" dirty="0"/>
          </a:p>
        </p:txBody>
      </p:sp>
      <p:pic>
        <p:nvPicPr>
          <p:cNvPr id="5" name="Picture 4">
            <a:extLst>
              <a:ext uri="{FF2B5EF4-FFF2-40B4-BE49-F238E27FC236}">
                <a16:creationId xmlns:a16="http://schemas.microsoft.com/office/drawing/2014/main" id="{BC28E9DB-86B5-1D6C-97CB-3D87F5B94C3F}"/>
              </a:ext>
            </a:extLst>
          </p:cNvPr>
          <p:cNvPicPr>
            <a:picLocks noChangeAspect="1"/>
          </p:cNvPicPr>
          <p:nvPr/>
        </p:nvPicPr>
        <p:blipFill>
          <a:blip r:embed="rId2"/>
          <a:stretch>
            <a:fillRect/>
          </a:stretch>
        </p:blipFill>
        <p:spPr>
          <a:xfrm>
            <a:off x="78764" y="0"/>
            <a:ext cx="12034471" cy="6858000"/>
          </a:xfrm>
          <a:prstGeom prst="rect">
            <a:avLst/>
          </a:prstGeom>
        </p:spPr>
      </p:pic>
    </p:spTree>
    <p:extLst>
      <p:ext uri="{BB962C8B-B14F-4D97-AF65-F5344CB8AC3E}">
        <p14:creationId xmlns:p14="http://schemas.microsoft.com/office/powerpoint/2010/main" val="3128264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265668-9A11-2049-DE1C-3E4F7645FBB1}"/>
              </a:ext>
            </a:extLst>
          </p:cNvPr>
          <p:cNvSpPr>
            <a:spLocks noGrp="1"/>
          </p:cNvSpPr>
          <p:nvPr>
            <p:ph type="ftr" sz="quarter" idx="11"/>
          </p:nvPr>
        </p:nvSpPr>
        <p:spPr/>
        <p:txBody>
          <a:bodyPr/>
          <a:lstStyle/>
          <a:p>
            <a:r>
              <a:rPr lang="en-US" noProof="0" dirty="0"/>
              <a:t>Evaluation bubbles </a:t>
            </a:r>
          </a:p>
        </p:txBody>
      </p:sp>
      <p:sp>
        <p:nvSpPr>
          <p:cNvPr id="3" name="Slide Number Placeholder 2">
            <a:extLst>
              <a:ext uri="{FF2B5EF4-FFF2-40B4-BE49-F238E27FC236}">
                <a16:creationId xmlns:a16="http://schemas.microsoft.com/office/drawing/2014/main" id="{E30786EC-1312-AE19-C792-0C93A0EE2814}"/>
              </a:ext>
            </a:extLst>
          </p:cNvPr>
          <p:cNvSpPr>
            <a:spLocks noGrp="1"/>
          </p:cNvSpPr>
          <p:nvPr>
            <p:ph type="sldNum" sz="quarter" idx="12"/>
          </p:nvPr>
        </p:nvSpPr>
        <p:spPr/>
        <p:txBody>
          <a:bodyPr/>
          <a:lstStyle/>
          <a:p>
            <a:fld id="{98C0CDE5-970C-4CC4-BF43-0DA127E73E82}" type="slidenum">
              <a:rPr lang="en-US" noProof="0" smtClean="0"/>
              <a:t>51</a:t>
            </a:fld>
            <a:endParaRPr lang="en-US" noProof="0" dirty="0"/>
          </a:p>
        </p:txBody>
      </p:sp>
      <p:pic>
        <p:nvPicPr>
          <p:cNvPr id="4" name="Picture 3" descr="Text, letter&#10;&#10;Description automatically generated">
            <a:extLst>
              <a:ext uri="{FF2B5EF4-FFF2-40B4-BE49-F238E27FC236}">
                <a16:creationId xmlns:a16="http://schemas.microsoft.com/office/drawing/2014/main" id="{AE8352F3-C862-59AD-6B62-8C00AB0DCFFE}"/>
              </a:ext>
            </a:extLst>
          </p:cNvPr>
          <p:cNvPicPr>
            <a:picLocks noChangeAspect="1"/>
          </p:cNvPicPr>
          <p:nvPr/>
        </p:nvPicPr>
        <p:blipFill>
          <a:blip r:embed="rId2"/>
          <a:stretch>
            <a:fillRect/>
          </a:stretch>
        </p:blipFill>
        <p:spPr>
          <a:xfrm>
            <a:off x="3486239" y="127294"/>
            <a:ext cx="4795890" cy="6730706"/>
          </a:xfrm>
          <a:prstGeom prst="rect">
            <a:avLst/>
          </a:prstGeom>
        </p:spPr>
      </p:pic>
    </p:spTree>
    <p:extLst>
      <p:ext uri="{BB962C8B-B14F-4D97-AF65-F5344CB8AC3E}">
        <p14:creationId xmlns:p14="http://schemas.microsoft.com/office/powerpoint/2010/main" val="4217544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49F313-E4F9-4305-A01D-F48FEA92C0C2}"/>
              </a:ext>
            </a:extLst>
          </p:cNvPr>
          <p:cNvSpPr txBox="1"/>
          <p:nvPr/>
        </p:nvSpPr>
        <p:spPr>
          <a:xfrm>
            <a:off x="3663835" y="132571"/>
            <a:ext cx="4864331" cy="1611082"/>
          </a:xfrm>
          <a:prstGeom prst="rect">
            <a:avLst/>
          </a:prstGeom>
          <a:noFill/>
          <a:ln w="76200">
            <a:solidFill>
              <a:srgbClr val="00B0F0"/>
            </a:solidFill>
          </a:ln>
        </p:spPr>
        <p:txBody>
          <a:bodyPr wrap="square" rtlCol="0">
            <a:spAutoFit/>
          </a:bodyPr>
          <a:lstStyle/>
          <a:p>
            <a:pPr defTabSz="192893"/>
            <a:r>
              <a:rPr lang="en-GB" sz="759" dirty="0">
                <a:solidFill>
                  <a:srgbClr val="0070C0"/>
                </a:solidFill>
                <a:latin typeface="Century Gothic" panose="020B0502020202020204" pitchFamily="34" charset="0"/>
              </a:rPr>
              <a:t>Discussion Questions Year 1 </a:t>
            </a:r>
            <a:r>
              <a:rPr lang="en-GB" sz="759" b="1" dirty="0">
                <a:solidFill>
                  <a:srgbClr val="0070C0"/>
                </a:solidFill>
                <a:latin typeface="Century Gothic" panose="020B0502020202020204" pitchFamily="34" charset="0"/>
              </a:rPr>
              <a:t>and 2</a:t>
            </a:r>
          </a:p>
          <a:p>
            <a:pPr defTabSz="192893"/>
            <a:r>
              <a:rPr lang="en-GB" sz="759" dirty="0">
                <a:solidFill>
                  <a:srgbClr val="0070C0"/>
                </a:solidFill>
                <a:latin typeface="Century Gothic" panose="020B0502020202020204" pitchFamily="34" charset="0"/>
              </a:rPr>
              <a:t>Assessment is a holistic practice, which takes place during every art lesson through conversations with pupils</a:t>
            </a:r>
          </a:p>
          <a:p>
            <a:pPr defTabSz="192893"/>
            <a:endParaRPr lang="en-GB" sz="759" dirty="0">
              <a:solidFill>
                <a:srgbClr val="0070C0"/>
              </a:solidFill>
              <a:latin typeface="Century Gothic" panose="020B0502020202020204" pitchFamily="34" charset="0"/>
            </a:endParaRPr>
          </a:p>
          <a:p>
            <a:pPr defTabSz="192893"/>
            <a:r>
              <a:rPr lang="en-GB" sz="759" dirty="0">
                <a:solidFill>
                  <a:srgbClr val="0070C0"/>
                </a:solidFill>
                <a:latin typeface="Century Gothic" panose="020B0502020202020204" pitchFamily="34" charset="0"/>
              </a:rPr>
              <a:t>Tell me about what you are making</a:t>
            </a:r>
          </a:p>
          <a:p>
            <a:pPr defTabSz="192893"/>
            <a:r>
              <a:rPr lang="en-GB" sz="759" dirty="0">
                <a:solidFill>
                  <a:srgbClr val="0070C0"/>
                </a:solidFill>
                <a:latin typeface="Century Gothic" panose="020B0502020202020204" pitchFamily="34" charset="0"/>
              </a:rPr>
              <a:t>What might you do next?</a:t>
            </a:r>
          </a:p>
          <a:p>
            <a:pPr defTabSz="192893"/>
            <a:r>
              <a:rPr lang="en-GB" sz="759" dirty="0">
                <a:solidFill>
                  <a:srgbClr val="0070C0"/>
                </a:solidFill>
                <a:latin typeface="Century Gothic" panose="020B0502020202020204" pitchFamily="34" charset="0"/>
              </a:rPr>
              <a:t>Tell me about what you made.</a:t>
            </a:r>
          </a:p>
          <a:p>
            <a:pPr defTabSz="192893"/>
            <a:r>
              <a:rPr lang="en-GB" sz="759" b="1" dirty="0">
                <a:solidFill>
                  <a:srgbClr val="0070C0"/>
                </a:solidFill>
                <a:latin typeface="Century Gothic" panose="020B0502020202020204" pitchFamily="34" charset="0"/>
              </a:rPr>
              <a:t>Which materials might you use?</a:t>
            </a:r>
          </a:p>
          <a:p>
            <a:pPr defTabSz="192893"/>
            <a:r>
              <a:rPr lang="en-GB" sz="759" b="1" dirty="0">
                <a:solidFill>
                  <a:srgbClr val="0070C0"/>
                </a:solidFill>
                <a:latin typeface="Century Gothic" panose="020B0502020202020204" pitchFamily="34" charset="0"/>
              </a:rPr>
              <a:t>What have you discovered?</a:t>
            </a:r>
          </a:p>
          <a:p>
            <a:pPr defTabSz="192893"/>
            <a:r>
              <a:rPr lang="en-GB" sz="759" b="1" dirty="0">
                <a:solidFill>
                  <a:srgbClr val="0070C0"/>
                </a:solidFill>
                <a:latin typeface="Century Gothic" panose="020B0502020202020204" pitchFamily="34" charset="0"/>
              </a:rPr>
              <a:t>What would you like to explore more of?</a:t>
            </a:r>
          </a:p>
          <a:p>
            <a:pPr defTabSz="192893"/>
            <a:endParaRPr lang="en-GB" sz="759" b="1" dirty="0">
              <a:solidFill>
                <a:srgbClr val="0070C0"/>
              </a:solidFill>
              <a:latin typeface="Century Gothic" panose="020B0502020202020204" pitchFamily="34" charset="0"/>
            </a:endParaRPr>
          </a:p>
          <a:p>
            <a:pPr defTabSz="192893"/>
            <a:r>
              <a:rPr lang="en-GB" sz="759" dirty="0">
                <a:solidFill>
                  <a:srgbClr val="0070C0"/>
                </a:solidFill>
                <a:latin typeface="Century Gothic" panose="020B0502020202020204" pitchFamily="34" charset="0"/>
              </a:rPr>
              <a:t>Remember ‘Creativity is a fragile process that is hard to measure and assess and should always be nurtured and supported’.</a:t>
            </a:r>
          </a:p>
        </p:txBody>
      </p:sp>
      <p:sp>
        <p:nvSpPr>
          <p:cNvPr id="9" name="TextBox 8">
            <a:extLst>
              <a:ext uri="{FF2B5EF4-FFF2-40B4-BE49-F238E27FC236}">
                <a16:creationId xmlns:a16="http://schemas.microsoft.com/office/drawing/2014/main" id="{48C1F302-B08D-4685-8EB0-BA7DCDEAA78C}"/>
              </a:ext>
            </a:extLst>
          </p:cNvPr>
          <p:cNvSpPr txBox="1"/>
          <p:nvPr/>
        </p:nvSpPr>
        <p:spPr>
          <a:xfrm>
            <a:off x="3575853" y="2179853"/>
            <a:ext cx="4952313" cy="1853059"/>
          </a:xfrm>
          <a:prstGeom prst="rect">
            <a:avLst/>
          </a:prstGeom>
          <a:noFill/>
          <a:ln w="57150">
            <a:solidFill>
              <a:schemeClr val="accent6"/>
            </a:solidFill>
          </a:ln>
        </p:spPr>
        <p:txBody>
          <a:bodyPr wrap="square" rtlCol="0">
            <a:spAutoFit/>
          </a:bodyPr>
          <a:lstStyle/>
          <a:p>
            <a:pPr defTabSz="192893"/>
            <a:r>
              <a:rPr lang="en-GB" sz="759" dirty="0">
                <a:solidFill>
                  <a:srgbClr val="00B050"/>
                </a:solidFill>
                <a:latin typeface="Century Gothic" panose="020B0502020202020204" pitchFamily="34" charset="0"/>
              </a:rPr>
              <a:t>Discussion Questions Year 3 </a:t>
            </a:r>
            <a:r>
              <a:rPr lang="en-GB" sz="759" b="1" dirty="0">
                <a:solidFill>
                  <a:srgbClr val="00B050"/>
                </a:solidFill>
                <a:latin typeface="Century Gothic" panose="020B0502020202020204" pitchFamily="34" charset="0"/>
              </a:rPr>
              <a:t>and 4</a:t>
            </a:r>
          </a:p>
          <a:p>
            <a:pPr defTabSz="192893"/>
            <a:r>
              <a:rPr lang="en-GB" sz="759" dirty="0">
                <a:solidFill>
                  <a:srgbClr val="00B050"/>
                </a:solidFill>
                <a:latin typeface="Century Gothic" panose="020B0502020202020204" pitchFamily="34" charset="0"/>
              </a:rPr>
              <a:t>Assessment is a holistic practice, which takes place during every art lesson through conversations with pupils</a:t>
            </a:r>
          </a:p>
          <a:p>
            <a:pPr defTabSz="192893"/>
            <a:endParaRPr lang="en-GB" sz="759" b="1" dirty="0">
              <a:solidFill>
                <a:srgbClr val="00B050"/>
              </a:solidFill>
              <a:latin typeface="Century Gothic" panose="020B0502020202020204" pitchFamily="34" charset="0"/>
            </a:endParaRPr>
          </a:p>
          <a:p>
            <a:pPr defTabSz="192893"/>
            <a:r>
              <a:rPr lang="en-GB" sz="759" dirty="0">
                <a:solidFill>
                  <a:srgbClr val="00B050"/>
                </a:solidFill>
                <a:latin typeface="Century Gothic" panose="020B0502020202020204" pitchFamily="34" charset="0"/>
              </a:rPr>
              <a:t>Tell me about that you are making and what inspired you.</a:t>
            </a:r>
          </a:p>
          <a:p>
            <a:pPr defTabSz="192893"/>
            <a:r>
              <a:rPr lang="en-GB" sz="759" dirty="0">
                <a:solidFill>
                  <a:srgbClr val="00B050"/>
                </a:solidFill>
                <a:latin typeface="Century Gothic" panose="020B0502020202020204" pitchFamily="34" charset="0"/>
              </a:rPr>
              <a:t>What might you do next?</a:t>
            </a:r>
            <a:br>
              <a:rPr lang="en-GB" sz="759" dirty="0">
                <a:solidFill>
                  <a:srgbClr val="00B050"/>
                </a:solidFill>
                <a:latin typeface="Century Gothic" panose="020B0502020202020204" pitchFamily="34" charset="0"/>
              </a:rPr>
            </a:br>
            <a:r>
              <a:rPr lang="en-GB" sz="759" dirty="0">
                <a:solidFill>
                  <a:srgbClr val="00B050"/>
                </a:solidFill>
                <a:latin typeface="Century Gothic" panose="020B0502020202020204" pitchFamily="34" charset="0"/>
              </a:rPr>
              <a:t>Tell me about the materials and techniques you are using.</a:t>
            </a:r>
          </a:p>
          <a:p>
            <a:pPr defTabSz="192893"/>
            <a:r>
              <a:rPr lang="en-GB" sz="759" dirty="0">
                <a:solidFill>
                  <a:srgbClr val="00B050"/>
                </a:solidFill>
                <a:latin typeface="Century Gothic" panose="020B0502020202020204" pitchFamily="34" charset="0"/>
              </a:rPr>
              <a:t>What have you discovered?</a:t>
            </a:r>
          </a:p>
          <a:p>
            <a:pPr defTabSz="192893"/>
            <a:r>
              <a:rPr lang="en-GB" sz="759" dirty="0">
                <a:solidFill>
                  <a:srgbClr val="00B050"/>
                </a:solidFill>
                <a:latin typeface="Century Gothic" panose="020B0502020202020204" pitchFamily="34" charset="0"/>
              </a:rPr>
              <a:t>How do you feel about the end result?</a:t>
            </a:r>
          </a:p>
          <a:p>
            <a:pPr defTabSz="192893"/>
            <a:r>
              <a:rPr lang="en-GB" sz="759" dirty="0">
                <a:solidFill>
                  <a:srgbClr val="00B050"/>
                </a:solidFill>
                <a:latin typeface="Century Gothic" panose="020B0502020202020204" pitchFamily="34" charset="0"/>
              </a:rPr>
              <a:t>Tell me about things you really liked or enjoyed.</a:t>
            </a:r>
          </a:p>
          <a:p>
            <a:pPr defTabSz="192893"/>
            <a:r>
              <a:rPr lang="en-GB" sz="759" dirty="0">
                <a:solidFill>
                  <a:srgbClr val="00B050"/>
                </a:solidFill>
                <a:latin typeface="Century Gothic" panose="020B0502020202020204" pitchFamily="34" charset="0"/>
              </a:rPr>
              <a:t>What would you like to explore more of?</a:t>
            </a:r>
          </a:p>
          <a:p>
            <a:pPr defTabSz="192893"/>
            <a:r>
              <a:rPr lang="en-GB" sz="759" b="1" dirty="0">
                <a:solidFill>
                  <a:srgbClr val="00B050"/>
                </a:solidFill>
                <a:latin typeface="Century Gothic" panose="020B0502020202020204" pitchFamily="34" charset="0"/>
              </a:rPr>
              <a:t>What kinds of problems did you encounter and how did you get round them?</a:t>
            </a:r>
          </a:p>
          <a:p>
            <a:pPr defTabSz="192893"/>
            <a:endParaRPr lang="en-GB" sz="759" b="1" dirty="0">
              <a:solidFill>
                <a:srgbClr val="00B050"/>
              </a:solidFill>
              <a:latin typeface="Century Gothic" panose="020B0502020202020204" pitchFamily="34" charset="0"/>
            </a:endParaRPr>
          </a:p>
          <a:p>
            <a:pPr defTabSz="192893"/>
            <a:r>
              <a:rPr lang="en-GB" sz="759" dirty="0">
                <a:solidFill>
                  <a:srgbClr val="00B050"/>
                </a:solidFill>
                <a:latin typeface="Century Gothic" panose="020B0502020202020204" pitchFamily="34" charset="0"/>
              </a:rPr>
              <a:t>Remember ‘Creativity is a fragile process that is hard to measure and assess and should always be nurtured and supported’.</a:t>
            </a:r>
            <a:endParaRPr lang="en-GB" sz="759" b="1" dirty="0">
              <a:solidFill>
                <a:srgbClr val="00B050"/>
              </a:solidFill>
              <a:latin typeface="Century Gothic" panose="020B0502020202020204" pitchFamily="34" charset="0"/>
            </a:endParaRPr>
          </a:p>
        </p:txBody>
      </p:sp>
      <p:sp>
        <p:nvSpPr>
          <p:cNvPr id="15" name="TextBox 14">
            <a:extLst>
              <a:ext uri="{FF2B5EF4-FFF2-40B4-BE49-F238E27FC236}">
                <a16:creationId xmlns:a16="http://schemas.microsoft.com/office/drawing/2014/main" id="{ED48A76D-3F52-4FEB-87FD-CBB509664A0E}"/>
              </a:ext>
            </a:extLst>
          </p:cNvPr>
          <p:cNvSpPr txBox="1"/>
          <p:nvPr/>
        </p:nvSpPr>
        <p:spPr>
          <a:xfrm>
            <a:off x="3663835" y="4694572"/>
            <a:ext cx="4864331" cy="1961563"/>
          </a:xfrm>
          <a:prstGeom prst="rect">
            <a:avLst/>
          </a:prstGeom>
          <a:noFill/>
          <a:ln w="57150">
            <a:solidFill>
              <a:srgbClr val="CC0099"/>
            </a:solidFill>
          </a:ln>
        </p:spPr>
        <p:txBody>
          <a:bodyPr wrap="square" rtlCol="0">
            <a:spAutoFit/>
          </a:bodyPr>
          <a:lstStyle/>
          <a:p>
            <a:pPr defTabSz="192893"/>
            <a:r>
              <a:rPr lang="en-GB" sz="759" dirty="0">
                <a:solidFill>
                  <a:srgbClr val="7030A0"/>
                </a:solidFill>
                <a:latin typeface="Century Gothic" panose="020B0502020202020204" pitchFamily="34" charset="0"/>
              </a:rPr>
              <a:t>Discussion Questions Year 5 </a:t>
            </a:r>
            <a:r>
              <a:rPr lang="en-GB" sz="759" b="1" dirty="0">
                <a:solidFill>
                  <a:srgbClr val="7030A0"/>
                </a:solidFill>
                <a:latin typeface="Century Gothic" panose="020B0502020202020204" pitchFamily="34" charset="0"/>
              </a:rPr>
              <a:t>and 6</a:t>
            </a:r>
          </a:p>
          <a:p>
            <a:pPr defTabSz="192893"/>
            <a:r>
              <a:rPr lang="en-GB" sz="759" dirty="0">
                <a:solidFill>
                  <a:srgbClr val="7030A0"/>
                </a:solidFill>
                <a:latin typeface="Century Gothic" panose="020B0502020202020204" pitchFamily="34" charset="0"/>
              </a:rPr>
              <a:t>Assessment is a holistic practice, which takes place during every art lesson through conversations with pupils</a:t>
            </a:r>
          </a:p>
          <a:p>
            <a:pPr defTabSz="192893"/>
            <a:endParaRPr lang="en-GB" sz="759" b="1" dirty="0">
              <a:solidFill>
                <a:srgbClr val="7030A0"/>
              </a:solidFill>
              <a:latin typeface="Century Gothic" panose="020B0502020202020204" pitchFamily="34" charset="0"/>
            </a:endParaRPr>
          </a:p>
          <a:p>
            <a:pPr defTabSz="192893"/>
            <a:r>
              <a:rPr lang="en-GB" sz="759" dirty="0">
                <a:solidFill>
                  <a:srgbClr val="7030A0"/>
                </a:solidFill>
                <a:latin typeface="Century Gothic" panose="020B0502020202020204" pitchFamily="34" charset="0"/>
              </a:rPr>
              <a:t>Tell me about that you are making and what inspired you.</a:t>
            </a:r>
          </a:p>
          <a:p>
            <a:pPr defTabSz="192893"/>
            <a:r>
              <a:rPr lang="en-GB" sz="759" dirty="0">
                <a:solidFill>
                  <a:srgbClr val="7030A0"/>
                </a:solidFill>
                <a:latin typeface="Century Gothic" panose="020B0502020202020204" pitchFamily="34" charset="0"/>
              </a:rPr>
              <a:t>What might you do next?</a:t>
            </a:r>
            <a:br>
              <a:rPr lang="en-GB" sz="759" dirty="0">
                <a:solidFill>
                  <a:srgbClr val="7030A0"/>
                </a:solidFill>
                <a:latin typeface="Century Gothic" panose="020B0502020202020204" pitchFamily="34" charset="0"/>
              </a:rPr>
            </a:br>
            <a:r>
              <a:rPr lang="en-GB" sz="759" dirty="0">
                <a:solidFill>
                  <a:srgbClr val="7030A0"/>
                </a:solidFill>
                <a:latin typeface="Century Gothic" panose="020B0502020202020204" pitchFamily="34" charset="0"/>
              </a:rPr>
              <a:t>Tell me about the materials and techniques you are using.</a:t>
            </a:r>
          </a:p>
          <a:p>
            <a:pPr defTabSz="192893"/>
            <a:r>
              <a:rPr lang="en-GB" sz="759" dirty="0">
                <a:solidFill>
                  <a:srgbClr val="7030A0"/>
                </a:solidFill>
                <a:latin typeface="Century Gothic" panose="020B0502020202020204" pitchFamily="34" charset="0"/>
              </a:rPr>
              <a:t>What have you discovered?</a:t>
            </a:r>
          </a:p>
          <a:p>
            <a:pPr defTabSz="192893"/>
            <a:r>
              <a:rPr lang="en-GB" sz="759" dirty="0">
                <a:solidFill>
                  <a:srgbClr val="7030A0"/>
                </a:solidFill>
                <a:latin typeface="Century Gothic" panose="020B0502020202020204" pitchFamily="34" charset="0"/>
              </a:rPr>
              <a:t>How do you feel about the end result?</a:t>
            </a:r>
          </a:p>
          <a:p>
            <a:pPr defTabSz="192893"/>
            <a:r>
              <a:rPr lang="en-GB" sz="759" dirty="0">
                <a:solidFill>
                  <a:srgbClr val="7030A0"/>
                </a:solidFill>
                <a:latin typeface="Century Gothic" panose="020B0502020202020204" pitchFamily="34" charset="0"/>
              </a:rPr>
              <a:t>Tell me about things you really liked or enjoyed.</a:t>
            </a:r>
          </a:p>
          <a:p>
            <a:pPr defTabSz="192893"/>
            <a:r>
              <a:rPr lang="en-GB" sz="759" dirty="0">
                <a:solidFill>
                  <a:srgbClr val="7030A0"/>
                </a:solidFill>
                <a:latin typeface="Century Gothic" panose="020B0502020202020204" pitchFamily="34" charset="0"/>
              </a:rPr>
              <a:t>What would you like to explore more of?</a:t>
            </a:r>
          </a:p>
          <a:p>
            <a:pPr defTabSz="192893"/>
            <a:r>
              <a:rPr lang="en-GB" sz="759" dirty="0">
                <a:solidFill>
                  <a:srgbClr val="7030A0"/>
                </a:solidFill>
                <a:latin typeface="Century Gothic" panose="020B0502020202020204" pitchFamily="34" charset="0"/>
              </a:rPr>
              <a:t>What kinds of problems did you encounter and how did you get round them?</a:t>
            </a:r>
          </a:p>
          <a:p>
            <a:pPr defTabSz="192893"/>
            <a:r>
              <a:rPr lang="en-GB" sz="759" b="1" dirty="0">
                <a:solidFill>
                  <a:srgbClr val="7030A0"/>
                </a:solidFill>
                <a:latin typeface="Century Gothic" panose="020B0502020202020204" pitchFamily="34" charset="0"/>
              </a:rPr>
              <a:t>What is the potential of what you have done? What would you do next?</a:t>
            </a:r>
          </a:p>
          <a:p>
            <a:pPr defTabSz="192893"/>
            <a:endParaRPr lang="en-GB" sz="759" b="1" dirty="0">
              <a:solidFill>
                <a:srgbClr val="7030A0"/>
              </a:solidFill>
              <a:latin typeface="Century Gothic" panose="020B0502020202020204" pitchFamily="34" charset="0"/>
            </a:endParaRPr>
          </a:p>
          <a:p>
            <a:pPr defTabSz="192893"/>
            <a:r>
              <a:rPr lang="en-GB" sz="759" dirty="0">
                <a:solidFill>
                  <a:srgbClr val="7030A0"/>
                </a:solidFill>
                <a:latin typeface="Century Gothic" panose="020B0502020202020204" pitchFamily="34" charset="0"/>
              </a:rPr>
              <a:t>Remember ‘Creativity is a fragile process that is hard to measure and assess and should always be nurtured and supported’.</a:t>
            </a:r>
            <a:endParaRPr lang="en-GB" sz="759" b="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347171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745D3-768F-8EF9-B912-BF7DE0272CC0}"/>
              </a:ext>
            </a:extLst>
          </p:cNvPr>
          <p:cNvPicPr>
            <a:picLocks noChangeAspect="1"/>
          </p:cNvPicPr>
          <p:nvPr/>
        </p:nvPicPr>
        <p:blipFill>
          <a:blip r:embed="rId2"/>
          <a:stretch>
            <a:fillRect/>
          </a:stretch>
        </p:blipFill>
        <p:spPr>
          <a:xfrm>
            <a:off x="2661313" y="406113"/>
            <a:ext cx="8976018" cy="6045774"/>
          </a:xfrm>
          <a:prstGeom prst="rect">
            <a:avLst/>
          </a:prstGeom>
        </p:spPr>
      </p:pic>
      <p:sp>
        <p:nvSpPr>
          <p:cNvPr id="5" name="TextBox 4">
            <a:extLst>
              <a:ext uri="{FF2B5EF4-FFF2-40B4-BE49-F238E27FC236}">
                <a16:creationId xmlns:a16="http://schemas.microsoft.com/office/drawing/2014/main" id="{391F15D7-4173-E532-4A1F-AC76C5B798D7}"/>
              </a:ext>
            </a:extLst>
          </p:cNvPr>
          <p:cNvSpPr txBox="1"/>
          <p:nvPr/>
        </p:nvSpPr>
        <p:spPr>
          <a:xfrm>
            <a:off x="223483" y="344439"/>
            <a:ext cx="2751730" cy="5355312"/>
          </a:xfrm>
          <a:prstGeom prst="rect">
            <a:avLst/>
          </a:prstGeom>
          <a:noFill/>
        </p:spPr>
        <p:txBody>
          <a:bodyPr wrap="square">
            <a:spAutoFit/>
          </a:bodyPr>
          <a:lstStyle/>
          <a:p>
            <a:pPr algn="l"/>
            <a:r>
              <a:rPr lang="en-GB" b="1" i="0" u="none" strike="noStrike" dirty="0">
                <a:solidFill>
                  <a:srgbClr val="490925"/>
                </a:solidFill>
                <a:effectLst/>
                <a:latin typeface="Ubuntu" panose="020B0604020202020204" pitchFamily="34" charset="0"/>
              </a:rPr>
              <a:t>Shape of the day</a:t>
            </a:r>
          </a:p>
          <a:p>
            <a:pPr algn="l"/>
            <a:r>
              <a:rPr lang="en-GB" b="0" i="0" dirty="0">
                <a:solidFill>
                  <a:srgbClr val="1B040D"/>
                </a:solidFill>
                <a:effectLst/>
                <a:latin typeface="Ubuntu" panose="020B0604020202020204" pitchFamily="34" charset="0"/>
              </a:rPr>
              <a:t>This exercise staple can be done quite well while you’re doing something else more interesting. I tend to practice it while watching telly or chatting with my friends.</a:t>
            </a:r>
          </a:p>
          <a:p>
            <a:pPr algn="l"/>
            <a:endParaRPr lang="en-GB" b="0" i="0" dirty="0">
              <a:solidFill>
                <a:srgbClr val="1B040D"/>
              </a:solidFill>
              <a:effectLst/>
              <a:latin typeface="Ubuntu" panose="020B0604020202020204" pitchFamily="34" charset="0"/>
            </a:endParaRPr>
          </a:p>
          <a:p>
            <a:pPr algn="l"/>
            <a:r>
              <a:rPr lang="en-GB" b="0" i="0" dirty="0">
                <a:solidFill>
                  <a:srgbClr val="1B040D"/>
                </a:solidFill>
                <a:effectLst/>
                <a:latin typeface="Ubuntu" panose="020B0604020202020204" pitchFamily="34" charset="0"/>
              </a:rPr>
              <a:t>There is not much explanation needed, truly. All you do is to pick a shape, be it lines, circles, ellipses, rectangles, what have you and draw it, repeatedly, in the two minutes you have.</a:t>
            </a:r>
          </a:p>
        </p:txBody>
      </p:sp>
      <p:pic>
        <p:nvPicPr>
          <p:cNvPr id="6" name="Picture 4" descr="LET'S TRY - YouTube">
            <a:extLst>
              <a:ext uri="{FF2B5EF4-FFF2-40B4-BE49-F238E27FC236}">
                <a16:creationId xmlns:a16="http://schemas.microsoft.com/office/drawing/2014/main" id="{ED0D62F1-6B9E-289E-3DB9-533EF014C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11" t="17141" r="19539" b="27194"/>
          <a:stretch/>
        </p:blipFill>
        <p:spPr bwMode="auto">
          <a:xfrm>
            <a:off x="10496044" y="5076967"/>
            <a:ext cx="1695956" cy="162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8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ample of drawing simplification of a tiger">
            <a:extLst>
              <a:ext uri="{FF2B5EF4-FFF2-40B4-BE49-F238E27FC236}">
                <a16:creationId xmlns:a16="http://schemas.microsoft.com/office/drawing/2014/main" id="{CA6434D6-8DA4-9298-32CC-023846906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59" y="158957"/>
            <a:ext cx="6224611" cy="6282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4E80A0-5C51-9BD2-2C25-E443C53DFE7F}"/>
              </a:ext>
            </a:extLst>
          </p:cNvPr>
          <p:cNvSpPr txBox="1"/>
          <p:nvPr/>
        </p:nvSpPr>
        <p:spPr>
          <a:xfrm>
            <a:off x="6596987" y="567604"/>
            <a:ext cx="4757950" cy="4401205"/>
          </a:xfrm>
          <a:prstGeom prst="rect">
            <a:avLst/>
          </a:prstGeom>
          <a:noFill/>
        </p:spPr>
        <p:txBody>
          <a:bodyPr wrap="square">
            <a:spAutoFit/>
          </a:bodyPr>
          <a:lstStyle/>
          <a:p>
            <a:r>
              <a:rPr lang="en-GB" sz="2800" b="1" dirty="0"/>
              <a:t>Minimalist drawing</a:t>
            </a:r>
          </a:p>
          <a:p>
            <a:endParaRPr lang="en-GB" dirty="0"/>
          </a:p>
          <a:p>
            <a:r>
              <a:rPr lang="en-GB" dirty="0"/>
              <a:t>Being able to recognise the most important, distinguishing features of a subject has been around since the dawn of art, quite literally.</a:t>
            </a:r>
          </a:p>
          <a:p>
            <a:endParaRPr lang="en-GB" dirty="0"/>
          </a:p>
          <a:p>
            <a:r>
              <a:rPr lang="en-GB" dirty="0"/>
              <a:t>It used to be an absolutely crucial skill, in fact, as conveying a meaning through a drawing used to be limited not only by skill but also by the materials available.</a:t>
            </a:r>
          </a:p>
          <a:p>
            <a:endParaRPr lang="en-GB" dirty="0"/>
          </a:p>
          <a:p>
            <a:r>
              <a:rPr lang="en-GB" b="0" i="0" dirty="0">
                <a:solidFill>
                  <a:srgbClr val="1B040D"/>
                </a:solidFill>
                <a:effectLst/>
              </a:rPr>
              <a:t>Indeed, cave drawings were exactly that, a minimalist rendering of these people’s everyday lives, showing themselves as well as animals and objects, with limited lines and colours.</a:t>
            </a:r>
            <a:endParaRPr lang="en-GB" dirty="0"/>
          </a:p>
        </p:txBody>
      </p:sp>
    </p:spTree>
    <p:extLst>
      <p:ext uri="{BB962C8B-B14F-4D97-AF65-F5344CB8AC3E}">
        <p14:creationId xmlns:p14="http://schemas.microsoft.com/office/powerpoint/2010/main" val="157056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2F8F30-8DD3-BFD6-9CF7-3FD3FA7F6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13" y="348016"/>
            <a:ext cx="4344854" cy="5800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45FA35C-2339-3A5C-B66E-F712FB2603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62"/>
          <a:stretch/>
        </p:blipFill>
        <p:spPr bwMode="auto">
          <a:xfrm>
            <a:off x="5313401" y="504967"/>
            <a:ext cx="3785747" cy="532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4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13812-BCE9-1989-F15D-052BC1F35EB2}"/>
              </a:ext>
            </a:extLst>
          </p:cNvPr>
          <p:cNvPicPr>
            <a:picLocks noChangeAspect="1"/>
          </p:cNvPicPr>
          <p:nvPr/>
        </p:nvPicPr>
        <p:blipFill rotWithShape="1">
          <a:blip r:embed="rId2"/>
          <a:srcRect l="20592" t="25572" r="51216" b="17811"/>
          <a:stretch/>
        </p:blipFill>
        <p:spPr>
          <a:xfrm>
            <a:off x="429904" y="266130"/>
            <a:ext cx="4824483" cy="6459131"/>
          </a:xfrm>
          <a:prstGeom prst="rect">
            <a:avLst/>
          </a:prstGeom>
        </p:spPr>
      </p:pic>
      <p:sp>
        <p:nvSpPr>
          <p:cNvPr id="4" name="TextBox 3">
            <a:extLst>
              <a:ext uri="{FF2B5EF4-FFF2-40B4-BE49-F238E27FC236}">
                <a16:creationId xmlns:a16="http://schemas.microsoft.com/office/drawing/2014/main" id="{3ED7480D-F5E9-6BC4-FEC3-A3E5041EFB78}"/>
              </a:ext>
            </a:extLst>
          </p:cNvPr>
          <p:cNvSpPr txBox="1"/>
          <p:nvPr/>
        </p:nvSpPr>
        <p:spPr>
          <a:xfrm>
            <a:off x="6353032" y="586854"/>
            <a:ext cx="4647063" cy="4524315"/>
          </a:xfrm>
          <a:prstGeom prst="rect">
            <a:avLst/>
          </a:prstGeom>
          <a:noFill/>
        </p:spPr>
        <p:txBody>
          <a:bodyPr wrap="square" rtlCol="0">
            <a:spAutoFit/>
          </a:bodyPr>
          <a:lstStyle/>
          <a:p>
            <a:pPr marL="342900" indent="-342900">
              <a:buAutoNum type="arabicPlain"/>
            </a:pPr>
            <a:r>
              <a:rPr lang="en-GB" sz="3200" dirty="0"/>
              <a:t>                 2                     3</a:t>
            </a:r>
          </a:p>
          <a:p>
            <a:pPr marL="342900" indent="-342900">
              <a:buAutoNum type="arabicPlain"/>
            </a:pPr>
            <a:endParaRPr lang="en-GB" sz="3200" dirty="0"/>
          </a:p>
          <a:p>
            <a:endParaRPr lang="en-GB" sz="3200" dirty="0"/>
          </a:p>
          <a:p>
            <a:endParaRPr lang="en-GB" sz="3200" dirty="0"/>
          </a:p>
          <a:p>
            <a:pPr marL="342900" indent="-342900">
              <a:buAutoNum type="arabicPlain" startAt="4"/>
            </a:pPr>
            <a:r>
              <a:rPr lang="en-GB" sz="3200" dirty="0"/>
              <a:t>                 5                     6       </a:t>
            </a:r>
          </a:p>
          <a:p>
            <a:endParaRPr lang="en-GB" sz="3200" dirty="0"/>
          </a:p>
          <a:p>
            <a:endParaRPr lang="en-GB" sz="3200" dirty="0"/>
          </a:p>
          <a:p>
            <a:endParaRPr lang="en-GB" sz="3200" dirty="0"/>
          </a:p>
          <a:p>
            <a:r>
              <a:rPr lang="en-GB" sz="3200" dirty="0"/>
              <a:t>7                   8                    9            </a:t>
            </a:r>
          </a:p>
        </p:txBody>
      </p:sp>
      <p:pic>
        <p:nvPicPr>
          <p:cNvPr id="5" name="Picture 4" descr="LET'S TRY - YouTube">
            <a:extLst>
              <a:ext uri="{FF2B5EF4-FFF2-40B4-BE49-F238E27FC236}">
                <a16:creationId xmlns:a16="http://schemas.microsoft.com/office/drawing/2014/main" id="{1D3D7AE5-1874-8EAF-C778-D35F593F93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11" t="17141" r="19539" b="27194"/>
          <a:stretch/>
        </p:blipFill>
        <p:spPr bwMode="auto">
          <a:xfrm>
            <a:off x="10437133" y="5042848"/>
            <a:ext cx="1610570" cy="154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56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1252</Words>
  <Application>Microsoft Office PowerPoint</Application>
  <PresentationFormat>Widescreen</PresentationFormat>
  <Paragraphs>148</Paragraphs>
  <Slides>52</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Arial</vt:lpstr>
      <vt:lpstr>Calibri</vt:lpstr>
      <vt:lpstr>Calibri Light</vt:lpstr>
      <vt:lpstr>Century Gothic</vt:lpstr>
      <vt:lpstr>Comic Sans MS</vt:lpstr>
      <vt:lpstr>Franklin Gothic Book</vt:lpstr>
      <vt:lpstr>Times New Roman</vt:lpstr>
      <vt:lpstr>Ubuntu</vt:lpstr>
      <vt:lpstr>Office Theme</vt:lpstr>
      <vt:lpstr>1_Office Theme</vt:lpstr>
      <vt:lpstr>2_Office Theme</vt:lpstr>
      <vt:lpstr>3_Office Theme</vt:lpstr>
      <vt:lpstr>Art Inset 21st July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Explore ideas by …</vt:lpstr>
      <vt:lpstr>PowerPoint Presentation</vt:lpstr>
      <vt:lpstr> Explore ideas by …</vt:lpstr>
      <vt:lpstr> Explore ideas by …</vt:lpstr>
      <vt:lpstr> Explore ideas by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Martin-Wells</dc:creator>
  <cp:lastModifiedBy>C Martin-Wells</cp:lastModifiedBy>
  <cp:revision>2</cp:revision>
  <dcterms:created xsi:type="dcterms:W3CDTF">2022-07-20T19:18:14Z</dcterms:created>
  <dcterms:modified xsi:type="dcterms:W3CDTF">2022-07-21T10:19:52Z</dcterms:modified>
</cp:coreProperties>
</file>